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7"/>
  </p:notesMasterIdLst>
  <p:sldIdLst>
    <p:sldId id="748" r:id="rId2"/>
    <p:sldId id="825" r:id="rId3"/>
    <p:sldId id="749" r:id="rId4"/>
    <p:sldId id="856" r:id="rId5"/>
    <p:sldId id="857" r:id="rId6"/>
    <p:sldId id="751" r:id="rId7"/>
    <p:sldId id="797" r:id="rId8"/>
    <p:sldId id="799" r:id="rId9"/>
    <p:sldId id="858" r:id="rId10"/>
    <p:sldId id="801" r:id="rId11"/>
    <p:sldId id="860" r:id="rId12"/>
    <p:sldId id="859" r:id="rId13"/>
    <p:sldId id="802" r:id="rId14"/>
    <p:sldId id="803" r:id="rId15"/>
    <p:sldId id="804" r:id="rId16"/>
    <p:sldId id="805" r:id="rId17"/>
    <p:sldId id="806" r:id="rId18"/>
    <p:sldId id="814" r:id="rId19"/>
    <p:sldId id="820" r:id="rId20"/>
    <p:sldId id="817" r:id="rId21"/>
    <p:sldId id="808" r:id="rId22"/>
    <p:sldId id="752" r:id="rId23"/>
    <p:sldId id="783" r:id="rId24"/>
    <p:sldId id="829" r:id="rId25"/>
    <p:sldId id="832" r:id="rId26"/>
    <p:sldId id="830" r:id="rId27"/>
    <p:sldId id="831" r:id="rId28"/>
    <p:sldId id="784" r:id="rId29"/>
    <p:sldId id="816" r:id="rId30"/>
    <p:sldId id="861" r:id="rId31"/>
    <p:sldId id="753" r:id="rId32"/>
    <p:sldId id="754" r:id="rId33"/>
    <p:sldId id="833" r:id="rId34"/>
    <p:sldId id="790" r:id="rId35"/>
    <p:sldId id="761" r:id="rId36"/>
    <p:sldId id="791" r:id="rId37"/>
    <p:sldId id="792" r:id="rId38"/>
    <p:sldId id="793" r:id="rId39"/>
    <p:sldId id="794" r:id="rId40"/>
    <p:sldId id="795" r:id="rId41"/>
    <p:sldId id="789" r:id="rId42"/>
    <p:sldId id="771" r:id="rId43"/>
    <p:sldId id="819" r:id="rId44"/>
    <p:sldId id="824" r:id="rId45"/>
    <p:sldId id="762" r:id="rId46"/>
    <p:sldId id="796" r:id="rId47"/>
    <p:sldId id="834" r:id="rId48"/>
    <p:sldId id="755" r:id="rId49"/>
    <p:sldId id="821" r:id="rId50"/>
    <p:sldId id="827" r:id="rId51"/>
    <p:sldId id="828" r:id="rId52"/>
    <p:sldId id="826" r:id="rId53"/>
    <p:sldId id="763" r:id="rId54"/>
    <p:sldId id="766" r:id="rId55"/>
    <p:sldId id="809" r:id="rId56"/>
    <p:sldId id="764" r:id="rId57"/>
    <p:sldId id="765" r:id="rId58"/>
    <p:sldId id="818" r:id="rId59"/>
    <p:sldId id="836" r:id="rId60"/>
    <p:sldId id="840" r:id="rId61"/>
    <p:sldId id="837" r:id="rId62"/>
    <p:sldId id="838" r:id="rId63"/>
    <p:sldId id="839" r:id="rId64"/>
    <p:sldId id="772" r:id="rId65"/>
    <p:sldId id="773" r:id="rId66"/>
    <p:sldId id="775" r:id="rId67"/>
    <p:sldId id="777" r:id="rId68"/>
    <p:sldId id="778" r:id="rId69"/>
    <p:sldId id="779" r:id="rId70"/>
    <p:sldId id="787" r:id="rId71"/>
    <p:sldId id="780" r:id="rId72"/>
    <p:sldId id="781" r:id="rId73"/>
    <p:sldId id="782" r:id="rId74"/>
    <p:sldId id="810" r:id="rId75"/>
    <p:sldId id="788" r:id="rId76"/>
  </p:sldIdLst>
  <p:sldSz cx="12192000" cy="6858000"/>
  <p:notesSz cx="6858000" cy="9144000"/>
  <p:embeddedFontLst>
    <p:embeddedFont>
      <p:font typeface="Calibri" panose="020F0502020204030204" pitchFamily="34" charset="0"/>
      <p:regular r:id="rId78"/>
      <p:bold r:id="rId79"/>
      <p:italic r:id="rId80"/>
      <p:boldItalic r:id="rId81"/>
    </p:embeddedFont>
    <p:embeddedFont>
      <p:font typeface="Cheltenhm BdHd BT" panose="02040703050705020403" pitchFamily="18" charset="0"/>
      <p:regular r:id="rId82"/>
    </p:embeddedFont>
    <p:embeddedFont>
      <p:font typeface="Cheltenhm BdItHd BT" panose="02040703050705090403" pitchFamily="18" charset="0"/>
      <p:regular r:id="rId83"/>
    </p:embeddedFont>
    <p:embeddedFont>
      <p:font typeface="Programma" panose="02000009000000000000" pitchFamily="49" charset="0"/>
      <p:bold r:id="rId8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FF99"/>
    <a:srgbClr val="202020"/>
    <a:srgbClr val="002000"/>
    <a:srgbClr val="200000"/>
    <a:srgbClr val="400000"/>
    <a:srgbClr val="004000"/>
    <a:srgbClr val="034701"/>
    <a:srgbClr val="66CCFF"/>
    <a:srgbClr val="00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44" autoAdjust="0"/>
  </p:normalViewPr>
  <p:slideViewPr>
    <p:cSldViewPr>
      <p:cViewPr varScale="1">
        <p:scale>
          <a:sx n="80" d="100"/>
          <a:sy n="80" d="100"/>
        </p:scale>
        <p:origin x="758" y="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30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7.fntdata"/><Relationship Id="rId89" Type="http://schemas.microsoft.com/office/2016/11/relationships/changesInfo" Target="changesInfos/changesInfo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2.fntdata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3.fntdata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6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1.fntdata"/><Relationship Id="rId81" Type="http://schemas.openxmlformats.org/officeDocument/2006/relationships/font" Target="fonts/font4.fntdata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font" Target="fonts/font5.fntdata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 Crockford" userId="122ddc40100c3389" providerId="LiveId" clId="{A4C6BD83-924A-4EF6-86E4-82EE2BED5B72}"/>
    <pc:docChg chg="undo modSld">
      <pc:chgData name="Douglas Crockford" userId="122ddc40100c3389" providerId="LiveId" clId="{A4C6BD83-924A-4EF6-86E4-82EE2BED5B72}" dt="2018-05-25T14:26:36.647" v="175" actId="403"/>
      <pc:docMkLst>
        <pc:docMk/>
      </pc:docMkLst>
      <pc:sldChg chg="modSp">
        <pc:chgData name="Douglas Crockford" userId="122ddc40100c3389" providerId="LiveId" clId="{A4C6BD83-924A-4EF6-86E4-82EE2BED5B72}" dt="2018-05-25T14:18:28.023" v="21" actId="14100"/>
        <pc:sldMkLst>
          <pc:docMk/>
          <pc:sldMk cId="4129565058" sldId="763"/>
        </pc:sldMkLst>
        <pc:spChg chg="mod">
          <ac:chgData name="Douglas Crockford" userId="122ddc40100c3389" providerId="LiveId" clId="{A4C6BD83-924A-4EF6-86E4-82EE2BED5B72}" dt="2018-05-25T14:18:28.023" v="21" actId="14100"/>
          <ac:spMkLst>
            <pc:docMk/>
            <pc:sldMk cId="4129565058" sldId="763"/>
            <ac:spMk id="3" creationId="{00000000-0000-0000-0000-000000000000}"/>
          </ac:spMkLst>
        </pc:spChg>
      </pc:sldChg>
      <pc:sldChg chg="modSp">
        <pc:chgData name="Douglas Crockford" userId="122ddc40100c3389" providerId="LiveId" clId="{A4C6BD83-924A-4EF6-86E4-82EE2BED5B72}" dt="2018-05-25T14:18:40.301" v="22" actId="14100"/>
        <pc:sldMkLst>
          <pc:docMk/>
          <pc:sldMk cId="3480313990" sldId="766"/>
        </pc:sldMkLst>
        <pc:spChg chg="mod">
          <ac:chgData name="Douglas Crockford" userId="122ddc40100c3389" providerId="LiveId" clId="{A4C6BD83-924A-4EF6-86E4-82EE2BED5B72}" dt="2018-05-25T14:18:40.301" v="22" actId="14100"/>
          <ac:spMkLst>
            <pc:docMk/>
            <pc:sldMk cId="3480313990" sldId="766"/>
            <ac:spMk id="3" creationId="{00000000-0000-0000-0000-000000000000}"/>
          </ac:spMkLst>
        </pc:spChg>
      </pc:sldChg>
      <pc:sldChg chg="modSp">
        <pc:chgData name="Douglas Crockford" userId="122ddc40100c3389" providerId="LiveId" clId="{A4C6BD83-924A-4EF6-86E4-82EE2BED5B72}" dt="2018-05-25T14:25:46.425" v="171" actId="20577"/>
        <pc:sldMkLst>
          <pc:docMk/>
          <pc:sldMk cId="2809010310" sldId="781"/>
        </pc:sldMkLst>
        <pc:spChg chg="mod">
          <ac:chgData name="Douglas Crockford" userId="122ddc40100c3389" providerId="LiveId" clId="{A4C6BD83-924A-4EF6-86E4-82EE2BED5B72}" dt="2018-05-25T14:25:46.425" v="171" actId="20577"/>
          <ac:spMkLst>
            <pc:docMk/>
            <pc:sldMk cId="2809010310" sldId="781"/>
            <ac:spMk id="6" creationId="{00000000-0000-0000-0000-000000000000}"/>
          </ac:spMkLst>
        </pc:spChg>
      </pc:sldChg>
      <pc:sldChg chg="modSp">
        <pc:chgData name="Douglas Crockford" userId="122ddc40100c3389" providerId="LiveId" clId="{A4C6BD83-924A-4EF6-86E4-82EE2BED5B72}" dt="2018-05-25T14:26:36.647" v="175" actId="403"/>
        <pc:sldMkLst>
          <pc:docMk/>
          <pc:sldMk cId="3958920581" sldId="782"/>
        </pc:sldMkLst>
        <pc:spChg chg="mod">
          <ac:chgData name="Douglas Crockford" userId="122ddc40100c3389" providerId="LiveId" clId="{A4C6BD83-924A-4EF6-86E4-82EE2BED5B72}" dt="2018-05-25T14:26:36.647" v="175" actId="403"/>
          <ac:spMkLst>
            <pc:docMk/>
            <pc:sldMk cId="3958920581" sldId="782"/>
            <ac:spMk id="3" creationId="{00000000-0000-0000-0000-000000000000}"/>
          </ac:spMkLst>
        </pc:spChg>
      </pc:sldChg>
      <pc:sldChg chg="modSp">
        <pc:chgData name="Douglas Crockford" userId="122ddc40100c3389" providerId="LiveId" clId="{A4C6BD83-924A-4EF6-86E4-82EE2BED5B72}" dt="2018-05-25T14:15:34.684" v="4" actId="20577"/>
        <pc:sldMkLst>
          <pc:docMk/>
          <pc:sldMk cId="2802126718" sldId="821"/>
        </pc:sldMkLst>
        <pc:spChg chg="mod">
          <ac:chgData name="Douglas Crockford" userId="122ddc40100c3389" providerId="LiveId" clId="{A4C6BD83-924A-4EF6-86E4-82EE2BED5B72}" dt="2018-05-25T14:15:34.684" v="4" actId="20577"/>
          <ac:spMkLst>
            <pc:docMk/>
            <pc:sldMk cId="2802126718" sldId="821"/>
            <ac:spMk id="3" creationId="{00000000-0000-0000-0000-000000000000}"/>
          </ac:spMkLst>
        </pc:spChg>
      </pc:sldChg>
      <pc:sldChg chg="modSp">
        <pc:chgData name="Douglas Crockford" userId="122ddc40100c3389" providerId="LiveId" clId="{A4C6BD83-924A-4EF6-86E4-82EE2BED5B72}" dt="2018-05-25T14:15:57.741" v="19" actId="20577"/>
        <pc:sldMkLst>
          <pc:docMk/>
          <pc:sldMk cId="3900565999" sldId="826"/>
        </pc:sldMkLst>
        <pc:spChg chg="mod">
          <ac:chgData name="Douglas Crockford" userId="122ddc40100c3389" providerId="LiveId" clId="{A4C6BD83-924A-4EF6-86E4-82EE2BED5B72}" dt="2018-05-25T14:15:57.741" v="19" actId="20577"/>
          <ac:spMkLst>
            <pc:docMk/>
            <pc:sldMk cId="3900565999" sldId="826"/>
            <ac:spMk id="3" creationId="{00000000-0000-0000-0000-000000000000}"/>
          </ac:spMkLst>
        </pc:spChg>
      </pc:sldChg>
      <pc:sldChg chg="modSp">
        <pc:chgData name="Douglas Crockford" userId="122ddc40100c3389" providerId="LiveId" clId="{A4C6BD83-924A-4EF6-86E4-82EE2BED5B72}" dt="2018-05-25T14:17:27.093" v="20" actId="207"/>
        <pc:sldMkLst>
          <pc:docMk/>
          <pc:sldMk cId="387516756" sldId="827"/>
        </pc:sldMkLst>
        <pc:spChg chg="mod">
          <ac:chgData name="Douglas Crockford" userId="122ddc40100c3389" providerId="LiveId" clId="{A4C6BD83-924A-4EF6-86E4-82EE2BED5B72}" dt="2018-05-25T14:17:27.093" v="20" actId="207"/>
          <ac:spMkLst>
            <pc:docMk/>
            <pc:sldMk cId="387516756" sldId="827"/>
            <ac:spMk id="3" creationId="{00000000-0000-0000-0000-000000000000}"/>
          </ac:spMkLst>
        </pc:spChg>
      </pc:sldChg>
      <pc:sldChg chg="modSp">
        <pc:chgData name="Douglas Crockford" userId="122ddc40100c3389" providerId="LiveId" clId="{A4C6BD83-924A-4EF6-86E4-82EE2BED5B72}" dt="2018-05-25T14:15:49.524" v="14" actId="20577"/>
        <pc:sldMkLst>
          <pc:docMk/>
          <pc:sldMk cId="3424293885" sldId="828"/>
        </pc:sldMkLst>
        <pc:spChg chg="mod">
          <ac:chgData name="Douglas Crockford" userId="122ddc40100c3389" providerId="LiveId" clId="{A4C6BD83-924A-4EF6-86E4-82EE2BED5B72}" dt="2018-05-25T14:15:49.524" v="14" actId="20577"/>
          <ac:spMkLst>
            <pc:docMk/>
            <pc:sldMk cId="3424293885" sldId="828"/>
            <ac:spMk id="3" creationId="{00000000-0000-0000-0000-000000000000}"/>
          </ac:spMkLst>
        </pc:spChg>
      </pc:sldChg>
      <pc:sldChg chg="addSp modSp">
        <pc:chgData name="Douglas Crockford" userId="122ddc40100c3389" providerId="LiveId" clId="{A4C6BD83-924A-4EF6-86E4-82EE2BED5B72}" dt="2018-05-25T14:23:16.887" v="154" actId="1038"/>
        <pc:sldMkLst>
          <pc:docMk/>
          <pc:sldMk cId="2456684142" sldId="836"/>
        </pc:sldMkLst>
        <pc:spChg chg="mod">
          <ac:chgData name="Douglas Crockford" userId="122ddc40100c3389" providerId="LiveId" clId="{A4C6BD83-924A-4EF6-86E4-82EE2BED5B72}" dt="2018-05-25T14:23:15.715" v="152" actId="1037"/>
          <ac:spMkLst>
            <pc:docMk/>
            <pc:sldMk cId="2456684142" sldId="836"/>
            <ac:spMk id="3" creationId="{00000000-0000-0000-0000-000000000000}"/>
          </ac:spMkLst>
        </pc:spChg>
        <pc:spChg chg="add mod">
          <ac:chgData name="Douglas Crockford" userId="122ddc40100c3389" providerId="LiveId" clId="{A4C6BD83-924A-4EF6-86E4-82EE2BED5B72}" dt="2018-05-25T14:23:16.887" v="154" actId="1038"/>
          <ac:spMkLst>
            <pc:docMk/>
            <pc:sldMk cId="2456684142" sldId="836"/>
            <ac:spMk id="4" creationId="{91D67672-970C-45BB-A751-34600F42FEBC}"/>
          </ac:spMkLst>
        </pc:spChg>
      </pc:sldChg>
    </pc:docChg>
  </pc:docChgLst>
  <pc:docChgLst>
    <pc:chgData name="Douglas Crockford" userId="122ddc40100c3389" providerId="LiveId" clId="{81138004-D39B-4FBA-9E26-C4F3A2E06240}"/>
    <pc:docChg chg="undo addSld delSld modSld">
      <pc:chgData name="Douglas Crockford" userId="122ddc40100c3389" providerId="LiveId" clId="{81138004-D39B-4FBA-9E26-C4F3A2E06240}" dt="2018-05-05T18:38:59.746" v="358" actId="1035"/>
      <pc:docMkLst>
        <pc:docMk/>
      </pc:docMkLst>
      <pc:sldChg chg="modSp">
        <pc:chgData name="Douglas Crockford" userId="122ddc40100c3389" providerId="LiveId" clId="{81138004-D39B-4FBA-9E26-C4F3A2E06240}" dt="2018-05-04T16:03:32.816" v="56" actId="6549"/>
        <pc:sldMkLst>
          <pc:docMk/>
          <pc:sldMk cId="3121711509" sldId="790"/>
        </pc:sldMkLst>
        <pc:spChg chg="mod">
          <ac:chgData name="Douglas Crockford" userId="122ddc40100c3389" providerId="LiveId" clId="{81138004-D39B-4FBA-9E26-C4F3A2E06240}" dt="2018-05-04T16:03:19.383" v="54" actId="403"/>
          <ac:spMkLst>
            <pc:docMk/>
            <pc:sldMk cId="3121711509" sldId="790"/>
            <ac:spMk id="2" creationId="{00000000-0000-0000-0000-000000000000}"/>
          </ac:spMkLst>
        </pc:spChg>
        <pc:spChg chg="mod">
          <ac:chgData name="Douglas Crockford" userId="122ddc40100c3389" providerId="LiveId" clId="{81138004-D39B-4FBA-9E26-C4F3A2E06240}" dt="2018-05-04T16:03:32.816" v="56" actId="6549"/>
          <ac:spMkLst>
            <pc:docMk/>
            <pc:sldMk cId="3121711509" sldId="790"/>
            <ac:spMk id="3" creationId="{00000000-0000-0000-0000-000000000000}"/>
          </ac:spMkLst>
        </pc:spChg>
      </pc:sldChg>
      <pc:sldChg chg="modSp">
        <pc:chgData name="Douglas Crockford" userId="122ddc40100c3389" providerId="LiveId" clId="{81138004-D39B-4FBA-9E26-C4F3A2E06240}" dt="2018-05-03T19:58:06.095" v="5" actId="207"/>
        <pc:sldMkLst>
          <pc:docMk/>
          <pc:sldMk cId="2669230246" sldId="807"/>
        </pc:sldMkLst>
        <pc:spChg chg="mod">
          <ac:chgData name="Douglas Crockford" userId="122ddc40100c3389" providerId="LiveId" clId="{81138004-D39B-4FBA-9E26-C4F3A2E06240}" dt="2018-05-03T19:58:06.095" v="5" actId="207"/>
          <ac:spMkLst>
            <pc:docMk/>
            <pc:sldMk cId="2669230246" sldId="807"/>
            <ac:spMk id="2" creationId="{00000000-0000-0000-0000-000000000000}"/>
          </ac:spMkLst>
        </pc:spChg>
        <pc:spChg chg="mod">
          <ac:chgData name="Douglas Crockford" userId="122ddc40100c3389" providerId="LiveId" clId="{81138004-D39B-4FBA-9E26-C4F3A2E06240}" dt="2018-05-03T19:57:58.920" v="4" actId="207"/>
          <ac:spMkLst>
            <pc:docMk/>
            <pc:sldMk cId="2669230246" sldId="807"/>
            <ac:spMk id="3" creationId="{00000000-0000-0000-0000-000000000000}"/>
          </ac:spMkLst>
        </pc:spChg>
      </pc:sldChg>
      <pc:sldChg chg="modSp">
        <pc:chgData name="Douglas Crockford" userId="122ddc40100c3389" providerId="LiveId" clId="{81138004-D39B-4FBA-9E26-C4F3A2E06240}" dt="2018-05-04T16:01:11.952" v="40" actId="207"/>
        <pc:sldMkLst>
          <pc:docMk/>
          <pc:sldMk cId="2802126718" sldId="821"/>
        </pc:sldMkLst>
        <pc:spChg chg="mod">
          <ac:chgData name="Douglas Crockford" userId="122ddc40100c3389" providerId="LiveId" clId="{81138004-D39B-4FBA-9E26-C4F3A2E06240}" dt="2018-05-04T16:01:11.952" v="40" actId="207"/>
          <ac:spMkLst>
            <pc:docMk/>
            <pc:sldMk cId="2802126718" sldId="821"/>
            <ac:spMk id="3" creationId="{00000000-0000-0000-0000-000000000000}"/>
          </ac:spMkLst>
        </pc:spChg>
      </pc:sldChg>
      <pc:sldChg chg="modSp">
        <pc:chgData name="Douglas Crockford" userId="122ddc40100c3389" providerId="LiveId" clId="{81138004-D39B-4FBA-9E26-C4F3A2E06240}" dt="2018-05-04T16:02:51.172" v="48" actId="20577"/>
        <pc:sldMkLst>
          <pc:docMk/>
          <pc:sldMk cId="3684360885" sldId="833"/>
        </pc:sldMkLst>
        <pc:spChg chg="mod">
          <ac:chgData name="Douglas Crockford" userId="122ddc40100c3389" providerId="LiveId" clId="{81138004-D39B-4FBA-9E26-C4F3A2E06240}" dt="2018-05-04T16:02:51.172" v="48" actId="20577"/>
          <ac:spMkLst>
            <pc:docMk/>
            <pc:sldMk cId="3684360885" sldId="833"/>
            <ac:spMk id="2" creationId="{00000000-0000-0000-0000-000000000000}"/>
          </ac:spMkLst>
        </pc:spChg>
      </pc:sldChg>
      <pc:sldChg chg="add">
        <pc:chgData name="Douglas Crockford" userId="122ddc40100c3389" providerId="LiveId" clId="{81138004-D39B-4FBA-9E26-C4F3A2E06240}" dt="2018-05-03T19:57:34.497" v="0" actId="207"/>
        <pc:sldMkLst>
          <pc:docMk/>
          <pc:sldMk cId="3752890458" sldId="835"/>
        </pc:sldMkLst>
      </pc:sldChg>
      <pc:sldChg chg="addSp delSp add">
        <pc:chgData name="Douglas Crockford" userId="122ddc40100c3389" providerId="LiveId" clId="{81138004-D39B-4FBA-9E26-C4F3A2E06240}" dt="2018-05-05T18:25:47.972" v="232" actId="1035"/>
        <pc:sldMkLst>
          <pc:docMk/>
          <pc:sldMk cId="2456684142" sldId="836"/>
        </pc:sldMkLst>
        <pc:spChg chg="add del">
          <ac:chgData name="Douglas Crockford" userId="122ddc40100c3389" providerId="LiveId" clId="{81138004-D39B-4FBA-9E26-C4F3A2E06240}" dt="2018-05-05T18:25:47.972" v="232" actId="1035"/>
          <ac:spMkLst>
            <pc:docMk/>
            <pc:sldMk cId="2456684142" sldId="836"/>
            <ac:spMk id="4" creationId="{D213C831-6353-4789-ABDD-2420186F754F}"/>
          </ac:spMkLst>
        </pc:spChg>
      </pc:sldChg>
      <pc:sldChg chg="addSp modSp add">
        <pc:chgData name="Douglas Crockford" userId="122ddc40100c3389" providerId="LiveId" clId="{81138004-D39B-4FBA-9E26-C4F3A2E06240}" dt="2018-05-05T18:33:51.749" v="313" actId="208"/>
        <pc:sldMkLst>
          <pc:docMk/>
          <pc:sldMk cId="4035163878" sldId="837"/>
        </pc:sldMkLst>
        <pc:spChg chg="mod">
          <ac:chgData name="Douglas Crockford" userId="122ddc40100c3389" providerId="LiveId" clId="{81138004-D39B-4FBA-9E26-C4F3A2E06240}" dt="2018-05-05T18:23:13.196" v="160" actId="208"/>
          <ac:spMkLst>
            <pc:docMk/>
            <pc:sldMk cId="4035163878" sldId="837"/>
            <ac:spMk id="3" creationId="{00000000-0000-0000-0000-000000000000}"/>
          </ac:spMkLst>
        </pc:spChg>
        <pc:spChg chg="add mod">
          <ac:chgData name="Douglas Crockford" userId="122ddc40100c3389" providerId="LiveId" clId="{81138004-D39B-4FBA-9E26-C4F3A2E06240}" dt="2018-05-05T18:33:51.749" v="313" actId="208"/>
          <ac:spMkLst>
            <pc:docMk/>
            <pc:sldMk cId="4035163878" sldId="837"/>
            <ac:spMk id="4" creationId="{1C3F998C-ACB4-43FA-842F-B279A36AC308}"/>
          </ac:spMkLst>
        </pc:spChg>
      </pc:sldChg>
      <pc:sldChg chg="addSp modSp add">
        <pc:chgData name="Douglas Crockford" userId="122ddc40100c3389" providerId="LiveId" clId="{81138004-D39B-4FBA-9E26-C4F3A2E06240}" dt="2018-05-05T18:35:49.261" v="314" actId="208"/>
        <pc:sldMkLst>
          <pc:docMk/>
          <pc:sldMk cId="143279661" sldId="838"/>
        </pc:sldMkLst>
        <pc:spChg chg="add mod">
          <ac:chgData name="Douglas Crockford" userId="122ddc40100c3389" providerId="LiveId" clId="{81138004-D39B-4FBA-9E26-C4F3A2E06240}" dt="2018-05-05T18:35:49.261" v="314" actId="208"/>
          <ac:spMkLst>
            <pc:docMk/>
            <pc:sldMk cId="143279661" sldId="838"/>
            <ac:spMk id="4" creationId="{1279A5D1-B4A9-4B78-B1FC-C50CC1B5D3D9}"/>
          </ac:spMkLst>
        </pc:spChg>
      </pc:sldChg>
      <pc:sldChg chg="addSp modSp add">
        <pc:chgData name="Douglas Crockford" userId="122ddc40100c3389" providerId="LiveId" clId="{81138004-D39B-4FBA-9E26-C4F3A2E06240}" dt="2018-05-05T18:36:25.219" v="315" actId="208"/>
        <pc:sldMkLst>
          <pc:docMk/>
          <pc:sldMk cId="2119537547" sldId="839"/>
        </pc:sldMkLst>
        <pc:spChg chg="add mod">
          <ac:chgData name="Douglas Crockford" userId="122ddc40100c3389" providerId="LiveId" clId="{81138004-D39B-4FBA-9E26-C4F3A2E06240}" dt="2018-05-05T18:36:25.219" v="315" actId="208"/>
          <ac:spMkLst>
            <pc:docMk/>
            <pc:sldMk cId="2119537547" sldId="839"/>
            <ac:spMk id="4" creationId="{5531B9D2-767B-44B3-BC61-2C148CD0C048}"/>
          </ac:spMkLst>
        </pc:spChg>
      </pc:sldChg>
      <pc:sldChg chg="addSp modSp add">
        <pc:chgData name="Douglas Crockford" userId="122ddc40100c3389" providerId="LiveId" clId="{81138004-D39B-4FBA-9E26-C4F3A2E06240}" dt="2018-05-05T18:38:59.746" v="358" actId="1035"/>
        <pc:sldMkLst>
          <pc:docMk/>
          <pc:sldMk cId="2483082735" sldId="840"/>
        </pc:sldMkLst>
        <pc:spChg chg="add mod">
          <ac:chgData name="Douglas Crockford" userId="122ddc40100c3389" providerId="LiveId" clId="{81138004-D39B-4FBA-9E26-C4F3A2E06240}" dt="2018-05-05T18:38:59.746" v="358" actId="1035"/>
          <ac:spMkLst>
            <pc:docMk/>
            <pc:sldMk cId="2483082735" sldId="840"/>
            <ac:spMk id="4" creationId="{4A6E7B23-A107-4363-B03F-59F865528D2A}"/>
          </ac:spMkLst>
        </pc:spChg>
      </pc:sldChg>
    </pc:docChg>
  </pc:docChgLst>
  <pc:docChgLst>
    <pc:chgData name="Douglas Crockford" userId="122ddc40100c3389" providerId="LiveId" clId="{599980B6-D44F-4FAF-8F3C-10184850DB8B}"/>
  </pc:docChgLst>
  <pc:docChgLst>
    <pc:chgData name="Douglas Crockford" userId="122ddc40100c3389" providerId="LiveId" clId="{AD501F5E-3842-4C4E-BE62-3652D8C3224F}"/>
    <pc:docChg chg="undo custSel addSld modSld modMainMaster">
      <pc:chgData name="Douglas Crockford" userId="122ddc40100c3389" providerId="LiveId" clId="{AD501F5E-3842-4C4E-BE62-3652D8C3224F}" dt="2018-04-29T23:18:24.846" v="686" actId="20577"/>
      <pc:docMkLst>
        <pc:docMk/>
      </pc:docMkLst>
      <pc:sldChg chg="modSp">
        <pc:chgData name="Douglas Crockford" userId="122ddc40100c3389" providerId="LiveId" clId="{AD501F5E-3842-4C4E-BE62-3652D8C3224F}" dt="2018-04-29T22:54:45.862" v="42" actId="27636"/>
        <pc:sldMkLst>
          <pc:docMk/>
          <pc:sldMk cId="639517321" sldId="755"/>
        </pc:sldMkLst>
        <pc:spChg chg="mod">
          <ac:chgData name="Douglas Crockford" userId="122ddc40100c3389" providerId="LiveId" clId="{AD501F5E-3842-4C4E-BE62-3652D8C3224F}" dt="2018-04-29T22:53:11.085" v="35" actId="313"/>
          <ac:spMkLst>
            <pc:docMk/>
            <pc:sldMk cId="639517321" sldId="755"/>
            <ac:spMk id="2" creationId="{00000000-0000-0000-0000-000000000000}"/>
          </ac:spMkLst>
        </pc:spChg>
        <pc:spChg chg="mod">
          <ac:chgData name="Douglas Crockford" userId="122ddc40100c3389" providerId="LiveId" clId="{AD501F5E-3842-4C4E-BE62-3652D8C3224F}" dt="2018-04-29T22:54:45.862" v="42" actId="27636"/>
          <ac:spMkLst>
            <pc:docMk/>
            <pc:sldMk cId="639517321" sldId="755"/>
            <ac:spMk id="3" creationId="{00000000-0000-0000-0000-000000000000}"/>
          </ac:spMkLst>
        </pc:spChg>
      </pc:sldChg>
      <pc:sldChg chg="modSp">
        <pc:chgData name="Douglas Crockford" userId="122ddc40100c3389" providerId="LiveId" clId="{AD501F5E-3842-4C4E-BE62-3652D8C3224F}" dt="2018-04-29T22:56:46.868" v="63" actId="27636"/>
        <pc:sldMkLst>
          <pc:docMk/>
          <pc:sldMk cId="2645763762" sldId="761"/>
        </pc:sldMkLst>
        <pc:spChg chg="mod">
          <ac:chgData name="Douglas Crockford" userId="122ddc40100c3389" providerId="LiveId" clId="{AD501F5E-3842-4C4E-BE62-3652D8C3224F}" dt="2018-04-29T22:56:13.903" v="51" actId="20577"/>
          <ac:spMkLst>
            <pc:docMk/>
            <pc:sldMk cId="2645763762" sldId="761"/>
            <ac:spMk id="2" creationId="{00000000-0000-0000-0000-000000000000}"/>
          </ac:spMkLst>
        </pc:spChg>
        <pc:spChg chg="mod">
          <ac:chgData name="Douglas Crockford" userId="122ddc40100c3389" providerId="LiveId" clId="{AD501F5E-3842-4C4E-BE62-3652D8C3224F}" dt="2018-04-29T22:56:46.868" v="63" actId="27636"/>
          <ac:spMkLst>
            <pc:docMk/>
            <pc:sldMk cId="2645763762" sldId="761"/>
            <ac:spMk id="3" creationId="{00000000-0000-0000-0000-000000000000}"/>
          </ac:spMkLst>
        </pc:spChg>
      </pc:sldChg>
      <pc:sldChg chg="modSp">
        <pc:chgData name="Douglas Crockford" userId="122ddc40100c3389" providerId="LiveId" clId="{AD501F5E-3842-4C4E-BE62-3652D8C3224F}" dt="2018-04-29T23:09:08.355" v="215" actId="6549"/>
        <pc:sldMkLst>
          <pc:docMk/>
          <pc:sldMk cId="3456457319" sldId="762"/>
        </pc:sldMkLst>
        <pc:spChg chg="mod">
          <ac:chgData name="Douglas Crockford" userId="122ddc40100c3389" providerId="LiveId" clId="{AD501F5E-3842-4C4E-BE62-3652D8C3224F}" dt="2018-04-29T22:53:00.021" v="29" actId="313"/>
          <ac:spMkLst>
            <pc:docMk/>
            <pc:sldMk cId="3456457319" sldId="762"/>
            <ac:spMk id="2" creationId="{00000000-0000-0000-0000-000000000000}"/>
          </ac:spMkLst>
        </pc:spChg>
        <pc:spChg chg="mod">
          <ac:chgData name="Douglas Crockford" userId="122ddc40100c3389" providerId="LiveId" clId="{AD501F5E-3842-4C4E-BE62-3652D8C3224F}" dt="2018-04-29T23:09:08.355" v="215" actId="6549"/>
          <ac:spMkLst>
            <pc:docMk/>
            <pc:sldMk cId="3456457319" sldId="762"/>
            <ac:spMk id="3" creationId="{00000000-0000-0000-0000-000000000000}"/>
          </ac:spMkLst>
        </pc:spChg>
      </pc:sldChg>
      <pc:sldChg chg="modSp">
        <pc:chgData name="Douglas Crockford" userId="122ddc40100c3389" providerId="LiveId" clId="{AD501F5E-3842-4C4E-BE62-3652D8C3224F}" dt="2018-04-29T23:17:36.950" v="673" actId="20577"/>
        <pc:sldMkLst>
          <pc:docMk/>
          <pc:sldMk cId="1662366889" sldId="764"/>
        </pc:sldMkLst>
        <pc:spChg chg="mod">
          <ac:chgData name="Douglas Crockford" userId="122ddc40100c3389" providerId="LiveId" clId="{AD501F5E-3842-4C4E-BE62-3652D8C3224F}" dt="2018-04-29T23:17:36.950" v="673" actId="20577"/>
          <ac:spMkLst>
            <pc:docMk/>
            <pc:sldMk cId="1662366889" sldId="764"/>
            <ac:spMk id="3" creationId="{00000000-0000-0000-0000-000000000000}"/>
          </ac:spMkLst>
        </pc:spChg>
      </pc:sldChg>
      <pc:sldChg chg="modSp">
        <pc:chgData name="Douglas Crockford" userId="122ddc40100c3389" providerId="LiveId" clId="{AD501F5E-3842-4C4E-BE62-3652D8C3224F}" dt="2018-04-29T23:18:24.846" v="686" actId="20577"/>
        <pc:sldMkLst>
          <pc:docMk/>
          <pc:sldMk cId="1031835356" sldId="765"/>
        </pc:sldMkLst>
        <pc:spChg chg="mod">
          <ac:chgData name="Douglas Crockford" userId="122ddc40100c3389" providerId="LiveId" clId="{AD501F5E-3842-4C4E-BE62-3652D8C3224F}" dt="2018-04-29T23:18:24.846" v="686" actId="20577"/>
          <ac:spMkLst>
            <pc:docMk/>
            <pc:sldMk cId="1031835356" sldId="765"/>
            <ac:spMk id="3" creationId="{00000000-0000-0000-0000-000000000000}"/>
          </ac:spMkLst>
        </pc:spChg>
      </pc:sldChg>
      <pc:sldChg chg="modSp">
        <pc:chgData name="Douglas Crockford" userId="122ddc40100c3389" providerId="LiveId" clId="{AD501F5E-3842-4C4E-BE62-3652D8C3224F}" dt="2018-04-29T23:14:51.573" v="571" actId="20577"/>
        <pc:sldMkLst>
          <pc:docMk/>
          <pc:sldMk cId="3480313990" sldId="766"/>
        </pc:sldMkLst>
        <pc:spChg chg="mod">
          <ac:chgData name="Douglas Crockford" userId="122ddc40100c3389" providerId="LiveId" clId="{AD501F5E-3842-4C4E-BE62-3652D8C3224F}" dt="2018-04-29T23:14:51.573" v="571" actId="20577"/>
          <ac:spMkLst>
            <pc:docMk/>
            <pc:sldMk cId="3480313990" sldId="766"/>
            <ac:spMk id="3" creationId="{00000000-0000-0000-0000-000000000000}"/>
          </ac:spMkLst>
        </pc:spChg>
      </pc:sldChg>
      <pc:sldChg chg="modSp">
        <pc:chgData name="Douglas Crockford" userId="122ddc40100c3389" providerId="LiveId" clId="{AD501F5E-3842-4C4E-BE62-3652D8C3224F}" dt="2018-04-29T23:07:12.789" v="193" actId="20577"/>
        <pc:sldMkLst>
          <pc:docMk/>
          <pc:sldMk cId="2653703783" sldId="771"/>
        </pc:sldMkLst>
        <pc:spChg chg="mod">
          <ac:chgData name="Douglas Crockford" userId="122ddc40100c3389" providerId="LiveId" clId="{AD501F5E-3842-4C4E-BE62-3652D8C3224F}" dt="2018-04-29T23:04:31.915" v="105" actId="20577"/>
          <ac:spMkLst>
            <pc:docMk/>
            <pc:sldMk cId="2653703783" sldId="771"/>
            <ac:spMk id="3" creationId="{00000000-0000-0000-0000-000000000000}"/>
          </ac:spMkLst>
        </pc:spChg>
        <pc:spChg chg="mod">
          <ac:chgData name="Douglas Crockford" userId="122ddc40100c3389" providerId="LiveId" clId="{AD501F5E-3842-4C4E-BE62-3652D8C3224F}" dt="2018-04-29T23:07:12.789" v="193" actId="20577"/>
          <ac:spMkLst>
            <pc:docMk/>
            <pc:sldMk cId="2653703783" sldId="771"/>
            <ac:spMk id="4" creationId="{00000000-0000-0000-0000-000000000000}"/>
          </ac:spMkLst>
        </pc:spChg>
        <pc:cxnChg chg="mod">
          <ac:chgData name="Douglas Crockford" userId="122ddc40100c3389" providerId="LiveId" clId="{AD501F5E-3842-4C4E-BE62-3652D8C3224F}" dt="2018-04-29T22:54:45.534" v="41" actId="20577"/>
          <ac:cxnSpMkLst>
            <pc:docMk/>
            <pc:sldMk cId="2653703783" sldId="771"/>
            <ac:cxnSpMk id="5" creationId="{00000000-0000-0000-0000-000000000000}"/>
          </ac:cxnSpMkLst>
        </pc:cxnChg>
      </pc:sldChg>
      <pc:sldChg chg="modSp">
        <pc:chgData name="Douglas Crockford" userId="122ddc40100c3389" providerId="LiveId" clId="{AD501F5E-3842-4C4E-BE62-3652D8C3224F}" dt="2018-04-29T22:54:45.534" v="41" actId="20577"/>
        <pc:sldMkLst>
          <pc:docMk/>
          <pc:sldMk cId="3985848119" sldId="772"/>
        </pc:sldMkLst>
        <pc:spChg chg="mod">
          <ac:chgData name="Douglas Crockford" userId="122ddc40100c3389" providerId="LiveId" clId="{AD501F5E-3842-4C4E-BE62-3652D8C3224F}" dt="2018-04-29T22:54:45.534" v="41" actId="20577"/>
          <ac:spMkLst>
            <pc:docMk/>
            <pc:sldMk cId="3985848119" sldId="772"/>
            <ac:spMk id="5" creationId="{00000000-0000-0000-0000-000000000000}"/>
          </ac:spMkLst>
        </pc:spChg>
      </pc:sldChg>
      <pc:sldChg chg="modSp">
        <pc:chgData name="Douglas Crockford" userId="122ddc40100c3389" providerId="LiveId" clId="{AD501F5E-3842-4C4E-BE62-3652D8C3224F}" dt="2018-04-29T22:54:45.534" v="41" actId="20577"/>
        <pc:sldMkLst>
          <pc:docMk/>
          <pc:sldMk cId="3470027302" sldId="775"/>
        </pc:sldMkLst>
        <pc:spChg chg="mod">
          <ac:chgData name="Douglas Crockford" userId="122ddc40100c3389" providerId="LiveId" clId="{AD501F5E-3842-4C4E-BE62-3652D8C3224F}" dt="2018-04-29T22:54:45.534" v="41" actId="20577"/>
          <ac:spMkLst>
            <pc:docMk/>
            <pc:sldMk cId="3470027302" sldId="775"/>
            <ac:spMk id="3" creationId="{00000000-0000-0000-0000-000000000000}"/>
          </ac:spMkLst>
        </pc:spChg>
      </pc:sldChg>
      <pc:sldChg chg="modSp">
        <pc:chgData name="Douglas Crockford" userId="122ddc40100c3389" providerId="LiveId" clId="{AD501F5E-3842-4C4E-BE62-3652D8C3224F}" dt="2018-04-29T22:54:45.534" v="41" actId="20577"/>
        <pc:sldMkLst>
          <pc:docMk/>
          <pc:sldMk cId="3452197561" sldId="777"/>
        </pc:sldMkLst>
        <pc:spChg chg="mod">
          <ac:chgData name="Douglas Crockford" userId="122ddc40100c3389" providerId="LiveId" clId="{AD501F5E-3842-4C4E-BE62-3652D8C3224F}" dt="2018-04-29T22:54:45.534" v="41" actId="20577"/>
          <ac:spMkLst>
            <pc:docMk/>
            <pc:sldMk cId="3452197561" sldId="777"/>
            <ac:spMk id="3" creationId="{00000000-0000-0000-0000-000000000000}"/>
          </ac:spMkLst>
        </pc:spChg>
      </pc:sldChg>
      <pc:sldChg chg="modSp">
        <pc:chgData name="Douglas Crockford" userId="122ddc40100c3389" providerId="LiveId" clId="{AD501F5E-3842-4C4E-BE62-3652D8C3224F}" dt="2018-04-29T22:54:45.534" v="41" actId="20577"/>
        <pc:sldMkLst>
          <pc:docMk/>
          <pc:sldMk cId="2221108958" sldId="779"/>
        </pc:sldMkLst>
        <pc:spChg chg="mod">
          <ac:chgData name="Douglas Crockford" userId="122ddc40100c3389" providerId="LiveId" clId="{AD501F5E-3842-4C4E-BE62-3652D8C3224F}" dt="2018-04-29T22:54:45.534" v="41" actId="20577"/>
          <ac:spMkLst>
            <pc:docMk/>
            <pc:sldMk cId="2221108958" sldId="779"/>
            <ac:spMk id="6" creationId="{00000000-0000-0000-0000-000000000000}"/>
          </ac:spMkLst>
        </pc:spChg>
      </pc:sldChg>
      <pc:sldChg chg="modSp">
        <pc:chgData name="Douglas Crockford" userId="122ddc40100c3389" providerId="LiveId" clId="{AD501F5E-3842-4C4E-BE62-3652D8C3224F}" dt="2018-04-29T22:54:45.534" v="41" actId="20577"/>
        <pc:sldMkLst>
          <pc:docMk/>
          <pc:sldMk cId="2938540376" sldId="780"/>
        </pc:sldMkLst>
        <pc:spChg chg="mod">
          <ac:chgData name="Douglas Crockford" userId="122ddc40100c3389" providerId="LiveId" clId="{AD501F5E-3842-4C4E-BE62-3652D8C3224F}" dt="2018-04-29T22:54:45.534" v="41" actId="20577"/>
          <ac:spMkLst>
            <pc:docMk/>
            <pc:sldMk cId="2938540376" sldId="780"/>
            <ac:spMk id="6" creationId="{00000000-0000-0000-0000-000000000000}"/>
          </ac:spMkLst>
        </pc:spChg>
      </pc:sldChg>
      <pc:sldChg chg="modSp">
        <pc:chgData name="Douglas Crockford" userId="122ddc40100c3389" providerId="LiveId" clId="{AD501F5E-3842-4C4E-BE62-3652D8C3224F}" dt="2018-04-29T22:54:45.534" v="41" actId="20577"/>
        <pc:sldMkLst>
          <pc:docMk/>
          <pc:sldMk cId="2809010310" sldId="781"/>
        </pc:sldMkLst>
        <pc:spChg chg="mod">
          <ac:chgData name="Douglas Crockford" userId="122ddc40100c3389" providerId="LiveId" clId="{AD501F5E-3842-4C4E-BE62-3652D8C3224F}" dt="2018-04-29T22:54:45.534" v="41" actId="20577"/>
          <ac:spMkLst>
            <pc:docMk/>
            <pc:sldMk cId="2809010310" sldId="781"/>
            <ac:spMk id="6" creationId="{00000000-0000-0000-0000-000000000000}"/>
          </ac:spMkLst>
        </pc:spChg>
      </pc:sldChg>
      <pc:sldChg chg="modSp">
        <pc:chgData name="Douglas Crockford" userId="122ddc40100c3389" providerId="LiveId" clId="{AD501F5E-3842-4C4E-BE62-3652D8C3224F}" dt="2018-04-29T22:54:45.534" v="41" actId="20577"/>
        <pc:sldMkLst>
          <pc:docMk/>
          <pc:sldMk cId="2361202048" sldId="783"/>
        </pc:sldMkLst>
        <pc:graphicFrameChg chg="mod">
          <ac:chgData name="Douglas Crockford" userId="122ddc40100c3389" providerId="LiveId" clId="{AD501F5E-3842-4C4E-BE62-3652D8C3224F}" dt="2018-04-29T22:54:45.534" v="41" actId="20577"/>
          <ac:graphicFrameMkLst>
            <pc:docMk/>
            <pc:sldMk cId="2361202048" sldId="783"/>
            <ac:graphicFrameMk id="6146" creationId="{00000000-0000-0000-0000-000000000000}"/>
          </ac:graphicFrameMkLst>
        </pc:graphicFrameChg>
      </pc:sldChg>
      <pc:sldChg chg="modSp">
        <pc:chgData name="Douglas Crockford" userId="122ddc40100c3389" providerId="LiveId" clId="{AD501F5E-3842-4C4E-BE62-3652D8C3224F}" dt="2018-04-29T22:54:45.534" v="41" actId="20577"/>
        <pc:sldMkLst>
          <pc:docMk/>
          <pc:sldMk cId="836804453" sldId="787"/>
        </pc:sldMkLst>
        <pc:spChg chg="mod">
          <ac:chgData name="Douglas Crockford" userId="122ddc40100c3389" providerId="LiveId" clId="{AD501F5E-3842-4C4E-BE62-3652D8C3224F}" dt="2018-04-29T22:54:45.534" v="41" actId="20577"/>
          <ac:spMkLst>
            <pc:docMk/>
            <pc:sldMk cId="836804453" sldId="787"/>
            <ac:spMk id="6" creationId="{00000000-0000-0000-0000-000000000000}"/>
          </ac:spMkLst>
        </pc:spChg>
      </pc:sldChg>
      <pc:sldChg chg="modSp">
        <pc:chgData name="Douglas Crockford" userId="122ddc40100c3389" providerId="LiveId" clId="{AD501F5E-3842-4C4E-BE62-3652D8C3224F}" dt="2018-04-29T22:54:45.534" v="41" actId="20577"/>
        <pc:sldMkLst>
          <pc:docMk/>
          <pc:sldMk cId="3606228008" sldId="788"/>
        </pc:sldMkLst>
        <pc:spChg chg="mod">
          <ac:chgData name="Douglas Crockford" userId="122ddc40100c3389" providerId="LiveId" clId="{AD501F5E-3842-4C4E-BE62-3652D8C3224F}" dt="2018-04-29T22:54:45.534" v="41" actId="20577"/>
          <ac:spMkLst>
            <pc:docMk/>
            <pc:sldMk cId="3606228008" sldId="788"/>
            <ac:spMk id="4" creationId="{00000000-0000-0000-0000-000000000000}"/>
          </ac:spMkLst>
        </pc:spChg>
      </pc:sldChg>
      <pc:sldChg chg="modSp">
        <pc:chgData name="Douglas Crockford" userId="122ddc40100c3389" providerId="LiveId" clId="{AD501F5E-3842-4C4E-BE62-3652D8C3224F}" dt="2018-04-29T22:59:11.602" v="104" actId="404"/>
        <pc:sldMkLst>
          <pc:docMk/>
          <pc:sldMk cId="1907955525" sldId="789"/>
        </pc:sldMkLst>
        <pc:spChg chg="mod">
          <ac:chgData name="Douglas Crockford" userId="122ddc40100c3389" providerId="LiveId" clId="{AD501F5E-3842-4C4E-BE62-3652D8C3224F}" dt="2018-04-29T22:59:11.602" v="104" actId="404"/>
          <ac:spMkLst>
            <pc:docMk/>
            <pc:sldMk cId="1907955525" sldId="789"/>
            <ac:spMk id="6" creationId="{00000000-0000-0000-0000-000000000000}"/>
          </ac:spMkLst>
        </pc:spChg>
        <pc:spChg chg="mod">
          <ac:chgData name="Douglas Crockford" userId="122ddc40100c3389" providerId="LiveId" clId="{AD501F5E-3842-4C4E-BE62-3652D8C3224F}" dt="2018-04-29T22:54:45.534" v="41" actId="404"/>
          <ac:spMkLst>
            <pc:docMk/>
            <pc:sldMk cId="1907955525" sldId="789"/>
            <ac:spMk id="7" creationId="{00000000-0000-0000-0000-000000000000}"/>
          </ac:spMkLst>
        </pc:spChg>
        <pc:spChg chg="mod">
          <ac:chgData name="Douglas Crockford" userId="122ddc40100c3389" providerId="LiveId" clId="{AD501F5E-3842-4C4E-BE62-3652D8C3224F}" dt="2018-04-29T22:54:45.534" v="41" actId="404"/>
          <ac:spMkLst>
            <pc:docMk/>
            <pc:sldMk cId="1907955525" sldId="789"/>
            <ac:spMk id="8" creationId="{00000000-0000-0000-0000-000000000000}"/>
          </ac:spMkLst>
        </pc:spChg>
        <pc:spChg chg="mod">
          <ac:chgData name="Douglas Crockford" userId="122ddc40100c3389" providerId="LiveId" clId="{AD501F5E-3842-4C4E-BE62-3652D8C3224F}" dt="2018-04-29T22:54:45.534" v="41" actId="404"/>
          <ac:spMkLst>
            <pc:docMk/>
            <pc:sldMk cId="1907955525" sldId="789"/>
            <ac:spMk id="9" creationId="{00000000-0000-0000-0000-000000000000}"/>
          </ac:spMkLst>
        </pc:spChg>
        <pc:spChg chg="mod">
          <ac:chgData name="Douglas Crockford" userId="122ddc40100c3389" providerId="LiveId" clId="{AD501F5E-3842-4C4E-BE62-3652D8C3224F}" dt="2018-04-29T22:54:45.534" v="41" actId="404"/>
          <ac:spMkLst>
            <pc:docMk/>
            <pc:sldMk cId="1907955525" sldId="789"/>
            <ac:spMk id="10" creationId="{00000000-0000-0000-0000-000000000000}"/>
          </ac:spMkLst>
        </pc:spChg>
        <pc:spChg chg="mod">
          <ac:chgData name="Douglas Crockford" userId="122ddc40100c3389" providerId="LiveId" clId="{AD501F5E-3842-4C4E-BE62-3652D8C3224F}" dt="2018-04-29T22:54:45.534" v="41" actId="404"/>
          <ac:spMkLst>
            <pc:docMk/>
            <pc:sldMk cId="1907955525" sldId="789"/>
            <ac:spMk id="11" creationId="{00000000-0000-0000-0000-000000000000}"/>
          </ac:spMkLst>
        </pc:spChg>
        <pc:spChg chg="mod">
          <ac:chgData name="Douglas Crockford" userId="122ddc40100c3389" providerId="LiveId" clId="{AD501F5E-3842-4C4E-BE62-3652D8C3224F}" dt="2018-04-29T22:54:45.534" v="41" actId="404"/>
          <ac:spMkLst>
            <pc:docMk/>
            <pc:sldMk cId="1907955525" sldId="789"/>
            <ac:spMk id="12" creationId="{00000000-0000-0000-0000-000000000000}"/>
          </ac:spMkLst>
        </pc:spChg>
        <pc:spChg chg="mod">
          <ac:chgData name="Douglas Crockford" userId="122ddc40100c3389" providerId="LiveId" clId="{AD501F5E-3842-4C4E-BE62-3652D8C3224F}" dt="2018-04-29T22:54:45.534" v="41" actId="404"/>
          <ac:spMkLst>
            <pc:docMk/>
            <pc:sldMk cId="1907955525" sldId="789"/>
            <ac:spMk id="13" creationId="{00000000-0000-0000-0000-000000000000}"/>
          </ac:spMkLst>
        </pc:spChg>
        <pc:spChg chg="mod">
          <ac:chgData name="Douglas Crockford" userId="122ddc40100c3389" providerId="LiveId" clId="{AD501F5E-3842-4C4E-BE62-3652D8C3224F}" dt="2018-04-29T22:54:45.534" v="41" actId="404"/>
          <ac:spMkLst>
            <pc:docMk/>
            <pc:sldMk cId="1907955525" sldId="789"/>
            <ac:spMk id="14" creationId="{00000000-0000-0000-0000-000000000000}"/>
          </ac:spMkLst>
        </pc:spChg>
      </pc:sldChg>
      <pc:sldChg chg="modSp">
        <pc:chgData name="Douglas Crockford" userId="122ddc40100c3389" providerId="LiveId" clId="{AD501F5E-3842-4C4E-BE62-3652D8C3224F}" dt="2018-04-29T22:55:50.072" v="50" actId="2711"/>
        <pc:sldMkLst>
          <pc:docMk/>
          <pc:sldMk cId="3121711509" sldId="790"/>
        </pc:sldMkLst>
        <pc:spChg chg="mod">
          <ac:chgData name="Douglas Crockford" userId="122ddc40100c3389" providerId="LiveId" clId="{AD501F5E-3842-4C4E-BE62-3652D8C3224F}" dt="2018-04-29T22:55:50.072" v="50" actId="2711"/>
          <ac:spMkLst>
            <pc:docMk/>
            <pc:sldMk cId="3121711509" sldId="790"/>
            <ac:spMk id="2" creationId="{00000000-0000-0000-0000-000000000000}"/>
          </ac:spMkLst>
        </pc:spChg>
      </pc:sldChg>
      <pc:sldChg chg="modSp">
        <pc:chgData name="Douglas Crockford" userId="122ddc40100c3389" providerId="LiveId" clId="{AD501F5E-3842-4C4E-BE62-3652D8C3224F}" dt="2018-04-29T22:54:45.909" v="45" actId="27636"/>
        <pc:sldMkLst>
          <pc:docMk/>
          <pc:sldMk cId="1031853004" sldId="791"/>
        </pc:sldMkLst>
        <pc:spChg chg="mod">
          <ac:chgData name="Douglas Crockford" userId="122ddc40100c3389" providerId="LiveId" clId="{AD501F5E-3842-4C4E-BE62-3652D8C3224F}" dt="2018-04-29T22:52:37.441" v="6" actId="313"/>
          <ac:spMkLst>
            <pc:docMk/>
            <pc:sldMk cId="1031853004" sldId="791"/>
            <ac:spMk id="2" creationId="{00000000-0000-0000-0000-000000000000}"/>
          </ac:spMkLst>
        </pc:spChg>
        <pc:spChg chg="mod">
          <ac:chgData name="Douglas Crockford" userId="122ddc40100c3389" providerId="LiveId" clId="{AD501F5E-3842-4C4E-BE62-3652D8C3224F}" dt="2018-04-29T22:54:45.909" v="45" actId="27636"/>
          <ac:spMkLst>
            <pc:docMk/>
            <pc:sldMk cId="1031853004" sldId="791"/>
            <ac:spMk id="3" creationId="{00000000-0000-0000-0000-000000000000}"/>
          </ac:spMkLst>
        </pc:spChg>
      </pc:sldChg>
      <pc:sldChg chg="modSp">
        <pc:chgData name="Douglas Crockford" userId="122ddc40100c3389" providerId="LiveId" clId="{AD501F5E-3842-4C4E-BE62-3652D8C3224F}" dt="2018-04-29T22:54:45.925" v="46" actId="27636"/>
        <pc:sldMkLst>
          <pc:docMk/>
          <pc:sldMk cId="3131443121" sldId="792"/>
        </pc:sldMkLst>
        <pc:spChg chg="mod">
          <ac:chgData name="Douglas Crockford" userId="122ddc40100c3389" providerId="LiveId" clId="{AD501F5E-3842-4C4E-BE62-3652D8C3224F}" dt="2018-04-29T22:52:39.597" v="8" actId="313"/>
          <ac:spMkLst>
            <pc:docMk/>
            <pc:sldMk cId="3131443121" sldId="792"/>
            <ac:spMk id="2" creationId="{00000000-0000-0000-0000-000000000000}"/>
          </ac:spMkLst>
        </pc:spChg>
        <pc:spChg chg="mod">
          <ac:chgData name="Douglas Crockford" userId="122ddc40100c3389" providerId="LiveId" clId="{AD501F5E-3842-4C4E-BE62-3652D8C3224F}" dt="2018-04-29T22:54:45.925" v="46" actId="27636"/>
          <ac:spMkLst>
            <pc:docMk/>
            <pc:sldMk cId="3131443121" sldId="792"/>
            <ac:spMk id="3" creationId="{00000000-0000-0000-0000-000000000000}"/>
          </ac:spMkLst>
        </pc:spChg>
      </pc:sldChg>
      <pc:sldChg chg="modSp">
        <pc:chgData name="Douglas Crockford" userId="122ddc40100c3389" providerId="LiveId" clId="{AD501F5E-3842-4C4E-BE62-3652D8C3224F}" dt="2018-04-29T22:58:39.317" v="99" actId="27636"/>
        <pc:sldMkLst>
          <pc:docMk/>
          <pc:sldMk cId="3124367300" sldId="793"/>
        </pc:sldMkLst>
        <pc:spChg chg="mod">
          <ac:chgData name="Douglas Crockford" userId="122ddc40100c3389" providerId="LiveId" clId="{AD501F5E-3842-4C4E-BE62-3652D8C3224F}" dt="2018-04-29T22:52:41.504" v="10" actId="313"/>
          <ac:spMkLst>
            <pc:docMk/>
            <pc:sldMk cId="3124367300" sldId="793"/>
            <ac:spMk id="2" creationId="{00000000-0000-0000-0000-000000000000}"/>
          </ac:spMkLst>
        </pc:spChg>
        <pc:spChg chg="mod">
          <ac:chgData name="Douglas Crockford" userId="122ddc40100c3389" providerId="LiveId" clId="{AD501F5E-3842-4C4E-BE62-3652D8C3224F}" dt="2018-04-29T22:58:39.317" v="99" actId="27636"/>
          <ac:spMkLst>
            <pc:docMk/>
            <pc:sldMk cId="3124367300" sldId="793"/>
            <ac:spMk id="3" creationId="{00000000-0000-0000-0000-000000000000}"/>
          </ac:spMkLst>
        </pc:spChg>
      </pc:sldChg>
      <pc:sldChg chg="modSp">
        <pc:chgData name="Douglas Crockford" userId="122ddc40100c3389" providerId="LiveId" clId="{AD501F5E-3842-4C4E-BE62-3652D8C3224F}" dt="2018-04-29T22:54:45.925" v="47" actId="27636"/>
        <pc:sldMkLst>
          <pc:docMk/>
          <pc:sldMk cId="216385341" sldId="794"/>
        </pc:sldMkLst>
        <pc:spChg chg="mod">
          <ac:chgData name="Douglas Crockford" userId="122ddc40100c3389" providerId="LiveId" clId="{AD501F5E-3842-4C4E-BE62-3652D8C3224F}" dt="2018-04-29T22:52:43.472" v="12" actId="313"/>
          <ac:spMkLst>
            <pc:docMk/>
            <pc:sldMk cId="216385341" sldId="794"/>
            <ac:spMk id="2" creationId="{00000000-0000-0000-0000-000000000000}"/>
          </ac:spMkLst>
        </pc:spChg>
        <pc:spChg chg="mod">
          <ac:chgData name="Douglas Crockford" userId="122ddc40100c3389" providerId="LiveId" clId="{AD501F5E-3842-4C4E-BE62-3652D8C3224F}" dt="2018-04-29T22:54:45.925" v="47" actId="27636"/>
          <ac:spMkLst>
            <pc:docMk/>
            <pc:sldMk cId="216385341" sldId="794"/>
            <ac:spMk id="3" creationId="{00000000-0000-0000-0000-000000000000}"/>
          </ac:spMkLst>
        </pc:spChg>
      </pc:sldChg>
      <pc:sldChg chg="modSp">
        <pc:chgData name="Douglas Crockford" userId="122ddc40100c3389" providerId="LiveId" clId="{AD501F5E-3842-4C4E-BE62-3652D8C3224F}" dt="2018-04-29T22:54:45.534" v="41" actId="20577"/>
        <pc:sldMkLst>
          <pc:docMk/>
          <pc:sldMk cId="3381924539" sldId="795"/>
        </pc:sldMkLst>
        <pc:spChg chg="mod">
          <ac:chgData name="Douglas Crockford" userId="122ddc40100c3389" providerId="LiveId" clId="{AD501F5E-3842-4C4E-BE62-3652D8C3224F}" dt="2018-04-29T22:52:44.864" v="14" actId="313"/>
          <ac:spMkLst>
            <pc:docMk/>
            <pc:sldMk cId="3381924539" sldId="795"/>
            <ac:spMk id="2" creationId="{00000000-0000-0000-0000-000000000000}"/>
          </ac:spMkLst>
        </pc:spChg>
        <pc:spChg chg="mod">
          <ac:chgData name="Douglas Crockford" userId="122ddc40100c3389" providerId="LiveId" clId="{AD501F5E-3842-4C4E-BE62-3652D8C3224F}" dt="2018-04-29T22:54:45.534" v="41" actId="20577"/>
          <ac:spMkLst>
            <pc:docMk/>
            <pc:sldMk cId="3381924539" sldId="795"/>
            <ac:spMk id="3" creationId="{00000000-0000-0000-0000-000000000000}"/>
          </ac:spMkLst>
        </pc:spChg>
      </pc:sldChg>
      <pc:sldChg chg="modSp">
        <pc:chgData name="Douglas Crockford" userId="122ddc40100c3389" providerId="LiveId" clId="{AD501F5E-3842-4C4E-BE62-3652D8C3224F}" dt="2018-04-29T22:54:45.893" v="44" actId="27636"/>
        <pc:sldMkLst>
          <pc:docMk/>
          <pc:sldMk cId="1223586297" sldId="801"/>
        </pc:sldMkLst>
        <pc:spChg chg="mod">
          <ac:chgData name="Douglas Crockford" userId="122ddc40100c3389" providerId="LiveId" clId="{AD501F5E-3842-4C4E-BE62-3652D8C3224F}" dt="2018-04-29T22:54:45.893" v="44" actId="27636"/>
          <ac:spMkLst>
            <pc:docMk/>
            <pc:sldMk cId="1223586297" sldId="801"/>
            <ac:spMk id="3" creationId="{00000000-0000-0000-0000-000000000000}"/>
          </ac:spMkLst>
        </pc:spChg>
      </pc:sldChg>
      <pc:sldChg chg="modSp">
        <pc:chgData name="Douglas Crockford" userId="122ddc40100c3389" providerId="LiveId" clId="{AD501F5E-3842-4C4E-BE62-3652D8C3224F}" dt="2018-04-29T22:54:45.534" v="41" actId="20577"/>
        <pc:sldMkLst>
          <pc:docMk/>
          <pc:sldMk cId="2106639296" sldId="805"/>
        </pc:sldMkLst>
        <pc:picChg chg="mod">
          <ac:chgData name="Douglas Crockford" userId="122ddc40100c3389" providerId="LiveId" clId="{AD501F5E-3842-4C4E-BE62-3652D8C3224F}" dt="2018-04-29T22:54:45.534" v="41" actId="20577"/>
          <ac:picMkLst>
            <pc:docMk/>
            <pc:sldMk cId="2106639296" sldId="805"/>
            <ac:picMk id="180226" creationId="{00000000-0000-0000-0000-000000000000}"/>
          </ac:picMkLst>
        </pc:picChg>
      </pc:sldChg>
      <pc:sldChg chg="modSp">
        <pc:chgData name="Douglas Crockford" userId="122ddc40100c3389" providerId="LiveId" clId="{AD501F5E-3842-4C4E-BE62-3652D8C3224F}" dt="2018-04-29T22:54:45.534" v="41" actId="20577"/>
        <pc:sldMkLst>
          <pc:docMk/>
          <pc:sldMk cId="3751471534" sldId="806"/>
        </pc:sldMkLst>
        <pc:picChg chg="mod">
          <ac:chgData name="Douglas Crockford" userId="122ddc40100c3389" providerId="LiveId" clId="{AD501F5E-3842-4C4E-BE62-3652D8C3224F}" dt="2018-04-29T22:54:45.534" v="41" actId="20577"/>
          <ac:picMkLst>
            <pc:docMk/>
            <pc:sldMk cId="3751471534" sldId="806"/>
            <ac:picMk id="102402" creationId="{00000000-0000-0000-0000-000000000000}"/>
          </ac:picMkLst>
        </pc:picChg>
      </pc:sldChg>
      <pc:sldChg chg="modSp">
        <pc:chgData name="Douglas Crockford" userId="122ddc40100c3389" providerId="LiveId" clId="{AD501F5E-3842-4C4E-BE62-3652D8C3224F}" dt="2018-04-29T22:54:45.893" v="43" actId="27636"/>
        <pc:sldMkLst>
          <pc:docMk/>
          <pc:sldMk cId="2669230246" sldId="807"/>
        </pc:sldMkLst>
        <pc:spChg chg="mod">
          <ac:chgData name="Douglas Crockford" userId="122ddc40100c3389" providerId="LiveId" clId="{AD501F5E-3842-4C4E-BE62-3652D8C3224F}" dt="2018-04-29T22:54:45.893" v="43" actId="27636"/>
          <ac:spMkLst>
            <pc:docMk/>
            <pc:sldMk cId="2669230246" sldId="807"/>
            <ac:spMk id="3" creationId="{00000000-0000-0000-0000-000000000000}"/>
          </ac:spMkLst>
        </pc:spChg>
      </pc:sldChg>
      <pc:sldChg chg="modSp">
        <pc:chgData name="Douglas Crockford" userId="122ddc40100c3389" providerId="LiveId" clId="{AD501F5E-3842-4C4E-BE62-3652D8C3224F}" dt="2018-04-29T23:16:37.553" v="626" actId="14100"/>
        <pc:sldMkLst>
          <pc:docMk/>
          <pc:sldMk cId="1772588707" sldId="809"/>
        </pc:sldMkLst>
        <pc:spChg chg="mod">
          <ac:chgData name="Douglas Crockford" userId="122ddc40100c3389" providerId="LiveId" clId="{AD501F5E-3842-4C4E-BE62-3652D8C3224F}" dt="2018-04-29T23:16:37.553" v="626" actId="14100"/>
          <ac:spMkLst>
            <pc:docMk/>
            <pc:sldMk cId="1772588707" sldId="809"/>
            <ac:spMk id="3" creationId="{00000000-0000-0000-0000-000000000000}"/>
          </ac:spMkLst>
        </pc:spChg>
      </pc:sldChg>
      <pc:sldChg chg="modSp">
        <pc:chgData name="Douglas Crockford" userId="122ddc40100c3389" providerId="LiveId" clId="{AD501F5E-3842-4C4E-BE62-3652D8C3224F}" dt="2018-04-29T22:54:45.534" v="41" actId="20577"/>
        <pc:sldMkLst>
          <pc:docMk/>
          <pc:sldMk cId="591977782" sldId="815"/>
        </pc:sldMkLst>
        <pc:picChg chg="mod">
          <ac:chgData name="Douglas Crockford" userId="122ddc40100c3389" providerId="LiveId" clId="{AD501F5E-3842-4C4E-BE62-3652D8C3224F}" dt="2018-04-29T22:54:45.534" v="41" actId="20577"/>
          <ac:picMkLst>
            <pc:docMk/>
            <pc:sldMk cId="591977782" sldId="815"/>
            <ac:picMk id="84994" creationId="{00000000-0000-0000-0000-000000000000}"/>
          </ac:picMkLst>
        </pc:picChg>
      </pc:sldChg>
      <pc:sldChg chg="modSp">
        <pc:chgData name="Douglas Crockford" userId="122ddc40100c3389" providerId="LiveId" clId="{AD501F5E-3842-4C4E-BE62-3652D8C3224F}" dt="2018-04-29T22:54:45.534" v="41" actId="20577"/>
        <pc:sldMkLst>
          <pc:docMk/>
          <pc:sldMk cId="1417696792" sldId="817"/>
        </pc:sldMkLst>
        <pc:spChg chg="mod">
          <ac:chgData name="Douglas Crockford" userId="122ddc40100c3389" providerId="LiveId" clId="{AD501F5E-3842-4C4E-BE62-3652D8C3224F}" dt="2018-04-29T22:54:45.534" v="41" actId="20577"/>
          <ac:spMkLst>
            <pc:docMk/>
            <pc:sldMk cId="1417696792" sldId="817"/>
            <ac:spMk id="7" creationId="{00000000-0000-0000-0000-000000000000}"/>
          </ac:spMkLst>
        </pc:spChg>
      </pc:sldChg>
      <pc:sldChg chg="modSp">
        <pc:chgData name="Douglas Crockford" userId="122ddc40100c3389" providerId="LiveId" clId="{AD501F5E-3842-4C4E-BE62-3652D8C3224F}" dt="2018-04-29T22:54:45.534" v="41" actId="20577"/>
        <pc:sldMkLst>
          <pc:docMk/>
          <pc:sldMk cId="2900715941" sldId="818"/>
        </pc:sldMkLst>
        <pc:spChg chg="mod">
          <ac:chgData name="Douglas Crockford" userId="122ddc40100c3389" providerId="LiveId" clId="{AD501F5E-3842-4C4E-BE62-3652D8C3224F}" dt="2018-04-29T22:54:45.534" v="41" actId="20577"/>
          <ac:spMkLst>
            <pc:docMk/>
            <pc:sldMk cId="2900715941" sldId="818"/>
            <ac:spMk id="3" creationId="{00000000-0000-0000-0000-000000000000}"/>
          </ac:spMkLst>
        </pc:spChg>
      </pc:sldChg>
      <pc:sldChg chg="modSp">
        <pc:chgData name="Douglas Crockford" userId="122ddc40100c3389" providerId="LiveId" clId="{AD501F5E-3842-4C4E-BE62-3652D8C3224F}" dt="2018-04-29T22:52:56.865" v="27" actId="313"/>
        <pc:sldMkLst>
          <pc:docMk/>
          <pc:sldMk cId="3410809677" sldId="819"/>
        </pc:sldMkLst>
        <pc:spChg chg="mod">
          <ac:chgData name="Douglas Crockford" userId="122ddc40100c3389" providerId="LiveId" clId="{AD501F5E-3842-4C4E-BE62-3652D8C3224F}" dt="2018-04-29T22:52:56.865" v="27" actId="313"/>
          <ac:spMkLst>
            <pc:docMk/>
            <pc:sldMk cId="3410809677" sldId="819"/>
            <ac:spMk id="3" creationId="{00000000-0000-0000-0000-000000000000}"/>
          </ac:spMkLst>
        </pc:spChg>
      </pc:sldChg>
      <pc:sldChg chg="modSp">
        <pc:chgData name="Douglas Crockford" userId="122ddc40100c3389" providerId="LiveId" clId="{AD501F5E-3842-4C4E-BE62-3652D8C3224F}" dt="2018-04-29T23:13:58.740" v="547" actId="20577"/>
        <pc:sldMkLst>
          <pc:docMk/>
          <pc:sldMk cId="2802126718" sldId="821"/>
        </pc:sldMkLst>
        <pc:spChg chg="mod">
          <ac:chgData name="Douglas Crockford" userId="122ddc40100c3389" providerId="LiveId" clId="{AD501F5E-3842-4C4E-BE62-3652D8C3224F}" dt="2018-04-29T22:53:13.273" v="36" actId="313"/>
          <ac:spMkLst>
            <pc:docMk/>
            <pc:sldMk cId="2802126718" sldId="821"/>
            <ac:spMk id="2" creationId="{00000000-0000-0000-0000-000000000000}"/>
          </ac:spMkLst>
        </pc:spChg>
        <pc:spChg chg="mod">
          <ac:chgData name="Douglas Crockford" userId="122ddc40100c3389" providerId="LiveId" clId="{AD501F5E-3842-4C4E-BE62-3652D8C3224F}" dt="2018-04-29T23:13:58.740" v="547" actId="20577"/>
          <ac:spMkLst>
            <pc:docMk/>
            <pc:sldMk cId="2802126718" sldId="821"/>
            <ac:spMk id="3" creationId="{00000000-0000-0000-0000-000000000000}"/>
          </ac:spMkLst>
        </pc:spChg>
      </pc:sldChg>
      <pc:sldChg chg="modSp">
        <pc:chgData name="Douglas Crockford" userId="122ddc40100c3389" providerId="LiveId" clId="{AD501F5E-3842-4C4E-BE62-3652D8C3224F}" dt="2018-04-29T22:54:45.534" v="41" actId="20577"/>
        <pc:sldMkLst>
          <pc:docMk/>
          <pc:sldMk cId="3679971543" sldId="824"/>
        </pc:sldMkLst>
        <pc:spChg chg="mod">
          <ac:chgData name="Douglas Crockford" userId="122ddc40100c3389" providerId="LiveId" clId="{AD501F5E-3842-4C4E-BE62-3652D8C3224F}" dt="2018-04-29T22:54:45.534" v="41" actId="20577"/>
          <ac:spMkLst>
            <pc:docMk/>
            <pc:sldMk cId="3679971543" sldId="824"/>
            <ac:spMk id="3" creationId="{00000000-0000-0000-0000-000000000000}"/>
          </ac:spMkLst>
        </pc:spChg>
      </pc:sldChg>
      <pc:sldChg chg="modSp">
        <pc:chgData name="Douglas Crockford" userId="122ddc40100c3389" providerId="LiveId" clId="{AD501F5E-3842-4C4E-BE62-3652D8C3224F}" dt="2018-04-29T23:14:31.259" v="562" actId="20577"/>
        <pc:sldMkLst>
          <pc:docMk/>
          <pc:sldMk cId="3900565999" sldId="826"/>
        </pc:sldMkLst>
        <pc:spChg chg="mod">
          <ac:chgData name="Douglas Crockford" userId="122ddc40100c3389" providerId="LiveId" clId="{AD501F5E-3842-4C4E-BE62-3652D8C3224F}" dt="2018-04-29T22:53:15.414" v="39" actId="313"/>
          <ac:spMkLst>
            <pc:docMk/>
            <pc:sldMk cId="3900565999" sldId="826"/>
            <ac:spMk id="2" creationId="{00000000-0000-0000-0000-000000000000}"/>
          </ac:spMkLst>
        </pc:spChg>
        <pc:spChg chg="mod">
          <ac:chgData name="Douglas Crockford" userId="122ddc40100c3389" providerId="LiveId" clId="{AD501F5E-3842-4C4E-BE62-3652D8C3224F}" dt="2018-04-29T23:14:31.259" v="562" actId="20577"/>
          <ac:spMkLst>
            <pc:docMk/>
            <pc:sldMk cId="3900565999" sldId="826"/>
            <ac:spMk id="3" creationId="{00000000-0000-0000-0000-000000000000}"/>
          </ac:spMkLst>
        </pc:spChg>
      </pc:sldChg>
      <pc:sldChg chg="modSp">
        <pc:chgData name="Douglas Crockford" userId="122ddc40100c3389" providerId="LiveId" clId="{AD501F5E-3842-4C4E-BE62-3652D8C3224F}" dt="2018-04-29T23:14:07.647" v="552" actId="20577"/>
        <pc:sldMkLst>
          <pc:docMk/>
          <pc:sldMk cId="387516756" sldId="827"/>
        </pc:sldMkLst>
        <pc:spChg chg="mod">
          <ac:chgData name="Douglas Crockford" userId="122ddc40100c3389" providerId="LiveId" clId="{AD501F5E-3842-4C4E-BE62-3652D8C3224F}" dt="2018-04-29T22:53:14.117" v="37" actId="313"/>
          <ac:spMkLst>
            <pc:docMk/>
            <pc:sldMk cId="387516756" sldId="827"/>
            <ac:spMk id="2" creationId="{00000000-0000-0000-0000-000000000000}"/>
          </ac:spMkLst>
        </pc:spChg>
        <pc:spChg chg="mod">
          <ac:chgData name="Douglas Crockford" userId="122ddc40100c3389" providerId="LiveId" clId="{AD501F5E-3842-4C4E-BE62-3652D8C3224F}" dt="2018-04-29T23:14:07.647" v="552" actId="20577"/>
          <ac:spMkLst>
            <pc:docMk/>
            <pc:sldMk cId="387516756" sldId="827"/>
            <ac:spMk id="3" creationId="{00000000-0000-0000-0000-000000000000}"/>
          </ac:spMkLst>
        </pc:spChg>
      </pc:sldChg>
      <pc:sldChg chg="modSp">
        <pc:chgData name="Douglas Crockford" userId="122ddc40100c3389" providerId="LiveId" clId="{AD501F5E-3842-4C4E-BE62-3652D8C3224F}" dt="2018-04-29T23:14:23.570" v="557" actId="20577"/>
        <pc:sldMkLst>
          <pc:docMk/>
          <pc:sldMk cId="3424293885" sldId="828"/>
        </pc:sldMkLst>
        <pc:spChg chg="mod">
          <ac:chgData name="Douglas Crockford" userId="122ddc40100c3389" providerId="LiveId" clId="{AD501F5E-3842-4C4E-BE62-3652D8C3224F}" dt="2018-04-29T22:53:14.742" v="38" actId="313"/>
          <ac:spMkLst>
            <pc:docMk/>
            <pc:sldMk cId="3424293885" sldId="828"/>
            <ac:spMk id="2" creationId="{00000000-0000-0000-0000-000000000000}"/>
          </ac:spMkLst>
        </pc:spChg>
        <pc:spChg chg="mod">
          <ac:chgData name="Douglas Crockford" userId="122ddc40100c3389" providerId="LiveId" clId="{AD501F5E-3842-4C4E-BE62-3652D8C3224F}" dt="2018-04-29T23:14:23.570" v="557" actId="20577"/>
          <ac:spMkLst>
            <pc:docMk/>
            <pc:sldMk cId="3424293885" sldId="828"/>
            <ac:spMk id="3" creationId="{00000000-0000-0000-0000-000000000000}"/>
          </ac:spMkLst>
        </pc:spChg>
      </pc:sldChg>
      <pc:sldChg chg="modSp">
        <pc:chgData name="Douglas Crockford" userId="122ddc40100c3389" providerId="LiveId" clId="{AD501F5E-3842-4C4E-BE62-3652D8C3224F}" dt="2018-04-29T22:54:45.534" v="41" actId="20577"/>
        <pc:sldMkLst>
          <pc:docMk/>
          <pc:sldMk cId="3311384003" sldId="829"/>
        </pc:sldMkLst>
        <pc:graphicFrameChg chg="mod">
          <ac:chgData name="Douglas Crockford" userId="122ddc40100c3389" providerId="LiveId" clId="{AD501F5E-3842-4C4E-BE62-3652D8C3224F}" dt="2018-04-29T22:54:45.534" v="41" actId="20577"/>
          <ac:graphicFrameMkLst>
            <pc:docMk/>
            <pc:sldMk cId="3311384003" sldId="829"/>
            <ac:graphicFrameMk id="6" creationId="{00000000-0000-0000-0000-000000000000}"/>
          </ac:graphicFrameMkLst>
        </pc:graphicFrameChg>
      </pc:sldChg>
      <pc:sldChg chg="modSp">
        <pc:chgData name="Douglas Crockford" userId="122ddc40100c3389" providerId="LiveId" clId="{AD501F5E-3842-4C4E-BE62-3652D8C3224F}" dt="2018-04-29T22:54:45.534" v="41" actId="20577"/>
        <pc:sldMkLst>
          <pc:docMk/>
          <pc:sldMk cId="952741128" sldId="830"/>
        </pc:sldMkLst>
        <pc:picChg chg="mod">
          <ac:chgData name="Douglas Crockford" userId="122ddc40100c3389" providerId="LiveId" clId="{AD501F5E-3842-4C4E-BE62-3652D8C3224F}" dt="2018-04-29T22:54:45.534" v="41" actId="20577"/>
          <ac:picMkLst>
            <pc:docMk/>
            <pc:sldMk cId="952741128" sldId="830"/>
            <ac:picMk id="5" creationId="{00000000-0000-0000-0000-000000000000}"/>
          </ac:picMkLst>
        </pc:picChg>
      </pc:sldChg>
      <pc:sldChg chg="modSp">
        <pc:chgData name="Douglas Crockford" userId="122ddc40100c3389" providerId="LiveId" clId="{AD501F5E-3842-4C4E-BE62-3652D8C3224F}" dt="2018-04-29T22:54:45.534" v="41" actId="20577"/>
        <pc:sldMkLst>
          <pc:docMk/>
          <pc:sldMk cId="2065970154" sldId="831"/>
        </pc:sldMkLst>
        <pc:picChg chg="mod">
          <ac:chgData name="Douglas Crockford" userId="122ddc40100c3389" providerId="LiveId" clId="{AD501F5E-3842-4C4E-BE62-3652D8C3224F}" dt="2018-04-29T22:54:45.534" v="41" actId="20577"/>
          <ac:picMkLst>
            <pc:docMk/>
            <pc:sldMk cId="2065970154" sldId="831"/>
            <ac:picMk id="5" creationId="{00000000-0000-0000-0000-000000000000}"/>
          </ac:picMkLst>
        </pc:picChg>
      </pc:sldChg>
      <pc:sldChg chg="modSp">
        <pc:chgData name="Douglas Crockford" userId="122ddc40100c3389" providerId="LiveId" clId="{AD501F5E-3842-4C4E-BE62-3652D8C3224F}" dt="2018-04-29T22:54:45.534" v="41" actId="20577"/>
        <pc:sldMkLst>
          <pc:docMk/>
          <pc:sldMk cId="2309296059" sldId="832"/>
        </pc:sldMkLst>
        <pc:picChg chg="mod">
          <ac:chgData name="Douglas Crockford" userId="122ddc40100c3389" providerId="LiveId" clId="{AD501F5E-3842-4C4E-BE62-3652D8C3224F}" dt="2018-04-29T22:54:45.534" v="41" actId="20577"/>
          <ac:picMkLst>
            <pc:docMk/>
            <pc:sldMk cId="2309296059" sldId="832"/>
            <ac:picMk id="5" creationId="{00000000-0000-0000-0000-000000000000}"/>
          </ac:picMkLst>
        </pc:picChg>
      </pc:sldChg>
      <pc:sldChg chg="modSp">
        <pc:chgData name="Douglas Crockford" userId="122ddc40100c3389" providerId="LiveId" clId="{AD501F5E-3842-4C4E-BE62-3652D8C3224F}" dt="2018-04-29T22:55:23.101" v="49" actId="14100"/>
        <pc:sldMkLst>
          <pc:docMk/>
          <pc:sldMk cId="3684360885" sldId="833"/>
        </pc:sldMkLst>
        <pc:spChg chg="mod">
          <ac:chgData name="Douglas Crockford" userId="122ddc40100c3389" providerId="LiveId" clId="{AD501F5E-3842-4C4E-BE62-3652D8C3224F}" dt="2018-04-29T22:55:23.101" v="49" actId="14100"/>
          <ac:spMkLst>
            <pc:docMk/>
            <pc:sldMk cId="3684360885" sldId="833"/>
            <ac:spMk id="4" creationId="{00000000-0000-0000-0000-000000000000}"/>
          </ac:spMkLst>
        </pc:spChg>
      </pc:sldChg>
      <pc:sldChg chg="modSp add">
        <pc:chgData name="Douglas Crockford" userId="122ddc40100c3389" providerId="LiveId" clId="{AD501F5E-3842-4C4E-BE62-3652D8C3224F}" dt="2018-04-29T23:13:23.689" v="542" actId="2711"/>
        <pc:sldMkLst>
          <pc:docMk/>
          <pc:sldMk cId="1064399602" sldId="834"/>
        </pc:sldMkLst>
        <pc:spChg chg="mod">
          <ac:chgData name="Douglas Crockford" userId="122ddc40100c3389" providerId="LiveId" clId="{AD501F5E-3842-4C4E-BE62-3652D8C3224F}" dt="2018-04-29T23:09:33.811" v="226" actId="20577"/>
          <ac:spMkLst>
            <pc:docMk/>
            <pc:sldMk cId="1064399602" sldId="834"/>
            <ac:spMk id="2" creationId="{00000000-0000-0000-0000-000000000000}"/>
          </ac:spMkLst>
        </pc:spChg>
        <pc:spChg chg="mod">
          <ac:chgData name="Douglas Crockford" userId="122ddc40100c3389" providerId="LiveId" clId="{AD501F5E-3842-4C4E-BE62-3652D8C3224F}" dt="2018-04-29T23:13:23.689" v="542" actId="2711"/>
          <ac:spMkLst>
            <pc:docMk/>
            <pc:sldMk cId="1064399602" sldId="834"/>
            <ac:spMk id="3" creationId="{00000000-0000-0000-0000-000000000000}"/>
          </ac:spMkLst>
        </pc:spChg>
      </pc:sldChg>
      <pc:sldMasterChg chg="modSp modSldLayout">
        <pc:chgData name="Douglas Crockford" userId="122ddc40100c3389" providerId="LiveId" clId="{AD501F5E-3842-4C4E-BE62-3652D8C3224F}" dt="2018-04-29T22:54:45.534" v="41" actId="20577"/>
        <pc:sldMasterMkLst>
          <pc:docMk/>
          <pc:sldMasterMk cId="0" sldId="2147483648"/>
        </pc:sldMasterMkLst>
        <pc:spChg chg="mod">
          <ac:chgData name="Douglas Crockford" userId="122ddc40100c3389" providerId="LiveId" clId="{AD501F5E-3842-4C4E-BE62-3652D8C3224F}" dt="2018-04-29T22:54:45.534" v="41" actId="20577"/>
          <ac:spMkLst>
            <pc:docMk/>
            <pc:sldMasterMk cId="0" sldId="2147483648"/>
            <ac:spMk id="3074" creationId="{00000000-0000-0000-0000-000000000000}"/>
          </ac:spMkLst>
        </pc:spChg>
        <pc:spChg chg="mod">
          <ac:chgData name="Douglas Crockford" userId="122ddc40100c3389" providerId="LiveId" clId="{AD501F5E-3842-4C4E-BE62-3652D8C3224F}" dt="2018-04-29T22:54:45.534" v="41" actId="20577"/>
          <ac:spMkLst>
            <pc:docMk/>
            <pc:sldMasterMk cId="0" sldId="2147483648"/>
            <ac:spMk id="3075" creationId="{00000000-0000-0000-0000-000000000000}"/>
          </ac:spMkLst>
        </pc:spChg>
        <pc:sldLayoutChg chg="modSp">
          <pc:chgData name="Douglas Crockford" userId="122ddc40100c3389" providerId="LiveId" clId="{AD501F5E-3842-4C4E-BE62-3652D8C3224F}" dt="2018-04-29T22:54:45.534" v="41" actId="20577"/>
          <pc:sldLayoutMkLst>
            <pc:docMk/>
            <pc:sldMasterMk cId="0" sldId="2147483648"/>
            <pc:sldLayoutMk cId="0" sldId="2147483649"/>
          </pc:sldLayoutMkLst>
          <pc:spChg chg="mod">
            <ac:chgData name="Douglas Crockford" userId="122ddc40100c3389" providerId="LiveId" clId="{AD501F5E-3842-4C4E-BE62-3652D8C3224F}" dt="2018-04-29T22:54:45.534" v="41" actId="20577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Douglas Crockford" userId="122ddc40100c3389" providerId="LiveId" clId="{AD501F5E-3842-4C4E-BE62-3652D8C3224F}" dt="2018-04-29T22:54:45.534" v="41" actId="20577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</pc:sldLayoutChg>
        <pc:sldLayoutChg chg="modSp">
          <pc:chgData name="Douglas Crockford" userId="122ddc40100c3389" providerId="LiveId" clId="{AD501F5E-3842-4C4E-BE62-3652D8C3224F}" dt="2018-04-29T22:54:45.534" v="41" actId="20577"/>
          <pc:sldLayoutMkLst>
            <pc:docMk/>
            <pc:sldMasterMk cId="0" sldId="2147483648"/>
            <pc:sldLayoutMk cId="0" sldId="2147483651"/>
          </pc:sldLayoutMkLst>
          <pc:spChg chg="mod">
            <ac:chgData name="Douglas Crockford" userId="122ddc40100c3389" providerId="LiveId" clId="{AD501F5E-3842-4C4E-BE62-3652D8C3224F}" dt="2018-04-29T22:54:45.534" v="41" actId="20577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Douglas Crockford" userId="122ddc40100c3389" providerId="LiveId" clId="{AD501F5E-3842-4C4E-BE62-3652D8C3224F}" dt="2018-04-29T22:54:45.534" v="41" actId="20577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</pc:sldLayoutChg>
        <pc:sldLayoutChg chg="modSp">
          <pc:chgData name="Douglas Crockford" userId="122ddc40100c3389" providerId="LiveId" clId="{AD501F5E-3842-4C4E-BE62-3652D8C3224F}" dt="2018-04-29T22:54:45.534" v="41" actId="20577"/>
          <pc:sldLayoutMkLst>
            <pc:docMk/>
            <pc:sldMasterMk cId="0" sldId="2147483648"/>
            <pc:sldLayoutMk cId="0" sldId="2147483652"/>
          </pc:sldLayoutMkLst>
          <pc:spChg chg="mod">
            <ac:chgData name="Douglas Crockford" userId="122ddc40100c3389" providerId="LiveId" clId="{AD501F5E-3842-4C4E-BE62-3652D8C3224F}" dt="2018-04-29T22:54:45.534" v="41" actId="20577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Douglas Crockford" userId="122ddc40100c3389" providerId="LiveId" clId="{AD501F5E-3842-4C4E-BE62-3652D8C3224F}" dt="2018-04-29T22:54:45.534" v="41" actId="20577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</pc:sldLayoutChg>
        <pc:sldLayoutChg chg="modSp">
          <pc:chgData name="Douglas Crockford" userId="122ddc40100c3389" providerId="LiveId" clId="{AD501F5E-3842-4C4E-BE62-3652D8C3224F}" dt="2018-04-29T22:54:45.534" v="41" actId="20577"/>
          <pc:sldLayoutMkLst>
            <pc:docMk/>
            <pc:sldMasterMk cId="0" sldId="2147483648"/>
            <pc:sldLayoutMk cId="0" sldId="2147483653"/>
          </pc:sldLayoutMkLst>
          <pc:spChg chg="mod">
            <ac:chgData name="Douglas Crockford" userId="122ddc40100c3389" providerId="LiveId" clId="{AD501F5E-3842-4C4E-BE62-3652D8C3224F}" dt="2018-04-29T22:54:45.534" v="41" actId="20577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Douglas Crockford" userId="122ddc40100c3389" providerId="LiveId" clId="{AD501F5E-3842-4C4E-BE62-3652D8C3224F}" dt="2018-04-29T22:54:45.534" v="41" actId="20577"/>
            <ac:spMkLst>
              <pc:docMk/>
              <pc:sldMasterMk cId="0" sldId="2147483648"/>
              <pc:sldLayoutMk cId="0" sldId="2147483653"/>
              <ac:spMk id="4" creationId="{00000000-0000-0000-0000-000000000000}"/>
            </ac:spMkLst>
          </pc:spChg>
          <pc:spChg chg="mod">
            <ac:chgData name="Douglas Crockford" userId="122ddc40100c3389" providerId="LiveId" clId="{AD501F5E-3842-4C4E-BE62-3652D8C3224F}" dt="2018-04-29T22:54:45.534" v="41" actId="20577"/>
            <ac:spMkLst>
              <pc:docMk/>
              <pc:sldMasterMk cId="0" sldId="2147483648"/>
              <pc:sldLayoutMk cId="0" sldId="2147483653"/>
              <ac:spMk id="5" creationId="{00000000-0000-0000-0000-000000000000}"/>
            </ac:spMkLst>
          </pc:spChg>
          <pc:spChg chg="mod">
            <ac:chgData name="Douglas Crockford" userId="122ddc40100c3389" providerId="LiveId" clId="{AD501F5E-3842-4C4E-BE62-3652D8C3224F}" dt="2018-04-29T22:54:45.534" v="41" actId="20577"/>
            <ac:spMkLst>
              <pc:docMk/>
              <pc:sldMasterMk cId="0" sldId="2147483648"/>
              <pc:sldLayoutMk cId="0" sldId="2147483653"/>
              <ac:spMk id="6" creationId="{00000000-0000-0000-0000-000000000000}"/>
            </ac:spMkLst>
          </pc:spChg>
        </pc:sldLayoutChg>
        <pc:sldLayoutChg chg="modSp">
          <pc:chgData name="Douglas Crockford" userId="122ddc40100c3389" providerId="LiveId" clId="{AD501F5E-3842-4C4E-BE62-3652D8C3224F}" dt="2018-04-29T22:54:45.534" v="41" actId="20577"/>
          <pc:sldLayoutMkLst>
            <pc:docMk/>
            <pc:sldMasterMk cId="0" sldId="2147483648"/>
            <pc:sldLayoutMk cId="0" sldId="2147483656"/>
          </pc:sldLayoutMkLst>
          <pc:spChg chg="mod">
            <ac:chgData name="Douglas Crockford" userId="122ddc40100c3389" providerId="LiveId" clId="{AD501F5E-3842-4C4E-BE62-3652D8C3224F}" dt="2018-04-29T22:54:45.534" v="41" actId="20577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Douglas Crockford" userId="122ddc40100c3389" providerId="LiveId" clId="{AD501F5E-3842-4C4E-BE62-3652D8C3224F}" dt="2018-04-29T22:54:45.534" v="41" actId="20577"/>
            <ac:spMkLst>
              <pc:docMk/>
              <pc:sldMasterMk cId="0" sldId="2147483648"/>
              <pc:sldLayoutMk cId="0" sldId="2147483656"/>
              <ac:spMk id="3" creationId="{00000000-0000-0000-0000-000000000000}"/>
            </ac:spMkLst>
          </pc:spChg>
          <pc:spChg chg="mod">
            <ac:chgData name="Douglas Crockford" userId="122ddc40100c3389" providerId="LiveId" clId="{AD501F5E-3842-4C4E-BE62-3652D8C3224F}" dt="2018-04-29T22:54:45.534" v="41" actId="20577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</pc:sldLayoutChg>
        <pc:sldLayoutChg chg="modSp">
          <pc:chgData name="Douglas Crockford" userId="122ddc40100c3389" providerId="LiveId" clId="{AD501F5E-3842-4C4E-BE62-3652D8C3224F}" dt="2018-04-29T22:54:45.534" v="41" actId="20577"/>
          <pc:sldLayoutMkLst>
            <pc:docMk/>
            <pc:sldMasterMk cId="0" sldId="2147483648"/>
            <pc:sldLayoutMk cId="0" sldId="2147483657"/>
          </pc:sldLayoutMkLst>
          <pc:spChg chg="mod">
            <ac:chgData name="Douglas Crockford" userId="122ddc40100c3389" providerId="LiveId" clId="{AD501F5E-3842-4C4E-BE62-3652D8C3224F}" dt="2018-04-29T22:54:45.534" v="41" actId="20577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Douglas Crockford" userId="122ddc40100c3389" providerId="LiveId" clId="{AD501F5E-3842-4C4E-BE62-3652D8C3224F}" dt="2018-04-29T22:54:45.534" v="41" actId="20577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Douglas Crockford" userId="122ddc40100c3389" providerId="LiveId" clId="{AD501F5E-3842-4C4E-BE62-3652D8C3224F}" dt="2018-04-29T22:54:45.534" v="41" actId="20577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</pc:sldLayoutChg>
        <pc:sldLayoutChg chg="modSp">
          <pc:chgData name="Douglas Crockford" userId="122ddc40100c3389" providerId="LiveId" clId="{AD501F5E-3842-4C4E-BE62-3652D8C3224F}" dt="2018-04-29T22:54:45.534" v="41" actId="20577"/>
          <pc:sldLayoutMkLst>
            <pc:docMk/>
            <pc:sldMasterMk cId="0" sldId="2147483648"/>
            <pc:sldLayoutMk cId="0" sldId="2147483659"/>
          </pc:sldLayoutMkLst>
          <pc:spChg chg="mod">
            <ac:chgData name="Douglas Crockford" userId="122ddc40100c3389" providerId="LiveId" clId="{AD501F5E-3842-4C4E-BE62-3652D8C3224F}" dt="2018-04-29T22:54:45.534" v="41" actId="20577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Douglas Crockford" userId="122ddc40100c3389" providerId="LiveId" clId="{AD501F5E-3842-4C4E-BE62-3652D8C3224F}" dt="2018-04-29T22:54:45.534" v="41" actId="20577"/>
            <ac:spMkLst>
              <pc:docMk/>
              <pc:sldMasterMk cId="0" sldId="2147483648"/>
              <pc:sldLayoutMk cId="0" sldId="2147483659"/>
              <ac:spMk id="3" creationId="{00000000-0000-0000-0000-000000000000}"/>
            </ac:spMkLst>
          </pc:spChg>
        </pc:sldLayoutChg>
        <pc:sldLayoutChg chg="modSp">
          <pc:chgData name="Douglas Crockford" userId="122ddc40100c3389" providerId="LiveId" clId="{AD501F5E-3842-4C4E-BE62-3652D8C3224F}" dt="2018-04-29T22:54:45.534" v="41" actId="20577"/>
          <pc:sldLayoutMkLst>
            <pc:docMk/>
            <pc:sldMasterMk cId="0" sldId="2147483648"/>
            <pc:sldLayoutMk cId="0" sldId="2147483660"/>
          </pc:sldLayoutMkLst>
          <pc:spChg chg="mod">
            <ac:chgData name="Douglas Crockford" userId="122ddc40100c3389" providerId="LiveId" clId="{AD501F5E-3842-4C4E-BE62-3652D8C3224F}" dt="2018-04-29T22:54:45.534" v="41" actId="20577"/>
            <ac:spMkLst>
              <pc:docMk/>
              <pc:sldMasterMk cId="0" sldId="2147483648"/>
              <pc:sldLayoutMk cId="0" sldId="2147483660"/>
              <ac:spMk id="2" creationId="{00000000-0000-0000-0000-000000000000}"/>
            </ac:spMkLst>
          </pc:spChg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DD11DB9-959B-4D53-AE18-D507F074443B}" type="datetimeFigureOut">
              <a:rPr lang="en-US"/>
              <a:pPr>
                <a:defRPr/>
              </a:pPr>
              <a:t>2018-11-30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589B2A7-5E42-4B53-9E77-2AC49822B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2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heltenhm BdItHd BT" panose="02040703050705090403" pitchFamily="18" charset="0"/>
                <a:cs typeface="Programma" panose="02000009000000000000" pitchFamily="49" charset="0"/>
              </a:rPr>
              <a:t>milliseconds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89B2A7-5E42-4B53-9E77-2AC49822B99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84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354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354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6354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/>
              <a:t>Managing Eventuality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my_array</a:t>
            </a: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[</a:t>
            </a:r>
            <a:r>
              <a:rPr lang="en-US" sz="3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my_array.length</a:t>
            </a: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] = "a";</a:t>
            </a:r>
            <a:br>
              <a:rPr lang="en-US" sz="3200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3200" b="1" dirty="0" err="1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my_array</a:t>
            </a:r>
            <a:r>
              <a:rPr lang="en-US" sz="3200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[</a:t>
            </a:r>
            <a:r>
              <a:rPr lang="en-US" sz="3200" b="1" dirty="0" err="1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my_array.length</a:t>
            </a:r>
            <a:r>
              <a:rPr lang="en-US" sz="3200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] = "b";</a:t>
            </a:r>
            <a:endParaRPr lang="en-US" sz="3200" dirty="0">
              <a:solidFill>
                <a:schemeClr val="tx1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600200"/>
            <a:ext cx="8839200" cy="5029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b="1" dirty="0" err="1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length_a</a:t>
            </a: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b="1" dirty="0" err="1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my_array.length</a:t>
            </a: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err="1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my_array</a:t>
            </a: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[</a:t>
            </a:r>
            <a:r>
              <a:rPr lang="en-US" b="1" dirty="0" err="1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length_a</a:t>
            </a: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] = "a";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if (</a:t>
            </a:r>
            <a:r>
              <a:rPr lang="en-US" b="1" dirty="0" err="1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length_a</a:t>
            </a: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&gt;= </a:t>
            </a:r>
            <a:r>
              <a:rPr lang="en-US" b="1" dirty="0" err="1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my_array.length</a:t>
            </a: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 {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my_array.length</a:t>
            </a: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b="1" dirty="0" err="1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length_a</a:t>
            </a: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+ 1;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err="1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length_b</a:t>
            </a:r>
            <a:r>
              <a:rPr lang="en-US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b="1" dirty="0" err="1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my_array.length</a:t>
            </a:r>
            <a:r>
              <a:rPr lang="en-US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err="1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my_array</a:t>
            </a:r>
            <a:r>
              <a:rPr lang="en-US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[</a:t>
            </a:r>
            <a:r>
              <a:rPr lang="en-US" b="1" dirty="0" err="1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length_b</a:t>
            </a:r>
            <a:r>
              <a:rPr lang="en-US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] = "b";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if (</a:t>
            </a:r>
            <a:r>
              <a:rPr lang="en-US" b="1" dirty="0" err="1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length_b</a:t>
            </a:r>
            <a:r>
              <a:rPr lang="en-US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&gt;= </a:t>
            </a:r>
            <a:r>
              <a:rPr lang="en-US" b="1" dirty="0" err="1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my_array.length</a:t>
            </a:r>
            <a:r>
              <a:rPr lang="en-US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 {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my_array.length</a:t>
            </a:r>
            <a:r>
              <a:rPr lang="en-US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b="1" dirty="0" err="1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length_b</a:t>
            </a:r>
            <a:r>
              <a:rPr lang="en-US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+ 1;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2358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my_array</a:t>
            </a: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[</a:t>
            </a:r>
            <a:r>
              <a:rPr lang="en-US" sz="3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my_array.length</a:t>
            </a: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] = "a";</a:t>
            </a:r>
            <a:b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3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my_array</a:t>
            </a: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[</a:t>
            </a:r>
            <a:r>
              <a:rPr lang="en-US" sz="3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my_array.length</a:t>
            </a: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] = "b";</a:t>
            </a:r>
            <a:endParaRPr lang="en-US" sz="3200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600200"/>
            <a:ext cx="8839200" cy="5029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b="1" dirty="0" err="1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length_a</a:t>
            </a: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b="1" dirty="0" err="1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my_array.length</a:t>
            </a: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err="1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my_array</a:t>
            </a: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[</a:t>
            </a:r>
            <a:r>
              <a:rPr lang="en-US" b="1" dirty="0" err="1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length_a</a:t>
            </a: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] = "a";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if (</a:t>
            </a:r>
            <a:r>
              <a:rPr lang="en-US" b="1" dirty="0" err="1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length_a</a:t>
            </a: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&gt;= </a:t>
            </a:r>
            <a:r>
              <a:rPr lang="en-US" b="1" dirty="0" err="1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my_array.length</a:t>
            </a: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 {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my_array.length</a:t>
            </a: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b="1" dirty="0" err="1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length_a</a:t>
            </a: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+ 1;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err="1">
                <a:solidFill>
                  <a:srgbClr val="FFABAB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length_b</a:t>
            </a:r>
            <a:r>
              <a:rPr lang="en-US" b="1" dirty="0">
                <a:solidFill>
                  <a:srgbClr val="FFABAB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b="1" dirty="0" err="1">
                <a:solidFill>
                  <a:srgbClr val="FFABAB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my_array.length</a:t>
            </a:r>
            <a:r>
              <a:rPr lang="en-US" b="1" dirty="0">
                <a:solidFill>
                  <a:srgbClr val="FFABAB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err="1">
                <a:solidFill>
                  <a:srgbClr val="FFABAB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my_array</a:t>
            </a:r>
            <a:r>
              <a:rPr lang="en-US" b="1" dirty="0">
                <a:solidFill>
                  <a:srgbClr val="FFABAB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[</a:t>
            </a:r>
            <a:r>
              <a:rPr lang="en-US" b="1" dirty="0" err="1">
                <a:solidFill>
                  <a:srgbClr val="FFABAB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length_b</a:t>
            </a:r>
            <a:r>
              <a:rPr lang="en-US" b="1" dirty="0">
                <a:solidFill>
                  <a:srgbClr val="FFABAB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] = "b";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FFABAB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if (</a:t>
            </a:r>
            <a:r>
              <a:rPr lang="en-US" b="1" dirty="0" err="1">
                <a:solidFill>
                  <a:srgbClr val="FFABAB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length_b</a:t>
            </a:r>
            <a:r>
              <a:rPr lang="en-US" b="1" dirty="0">
                <a:solidFill>
                  <a:srgbClr val="FFABAB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&gt;= </a:t>
            </a:r>
            <a:r>
              <a:rPr lang="en-US" b="1" dirty="0" err="1">
                <a:solidFill>
                  <a:srgbClr val="FFABAB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my_array.length</a:t>
            </a:r>
            <a:r>
              <a:rPr lang="en-US" b="1" dirty="0">
                <a:solidFill>
                  <a:srgbClr val="FFABAB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 {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FFABAB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solidFill>
                  <a:srgbClr val="FFABAB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my_array.length</a:t>
            </a:r>
            <a:r>
              <a:rPr lang="en-US" b="1" dirty="0">
                <a:solidFill>
                  <a:srgbClr val="FFABAB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b="1" dirty="0" err="1">
                <a:solidFill>
                  <a:srgbClr val="FFABAB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length_b</a:t>
            </a:r>
            <a:r>
              <a:rPr lang="en-US" b="1" dirty="0">
                <a:solidFill>
                  <a:srgbClr val="FFABAB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+ 1;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FFABAB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613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my_array</a:t>
            </a: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[</a:t>
            </a:r>
            <a:r>
              <a:rPr lang="en-US" sz="3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my_array.length</a:t>
            </a: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] = "a";</a:t>
            </a:r>
            <a:b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3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my_array</a:t>
            </a: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[</a:t>
            </a:r>
            <a:r>
              <a:rPr lang="en-US" sz="3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my_array.length</a:t>
            </a: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] = "b";</a:t>
            </a:r>
            <a:endParaRPr lang="en-US" sz="3200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600200"/>
            <a:ext cx="8839200" cy="5029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b="1" dirty="0" err="1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length_a</a:t>
            </a: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b="1" dirty="0" err="1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my_array.length</a:t>
            </a: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err="1">
                <a:solidFill>
                  <a:srgbClr val="FFABAB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length_b</a:t>
            </a:r>
            <a:r>
              <a:rPr lang="en-US" b="1" dirty="0">
                <a:solidFill>
                  <a:srgbClr val="FFABAB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b="1" dirty="0" err="1">
                <a:solidFill>
                  <a:srgbClr val="FFABAB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my_array.length</a:t>
            </a:r>
            <a:r>
              <a:rPr lang="en-US" b="1" dirty="0">
                <a:solidFill>
                  <a:srgbClr val="FFABAB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err="1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my_array</a:t>
            </a: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[</a:t>
            </a:r>
            <a:r>
              <a:rPr lang="en-US" b="1" dirty="0" err="1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length_a</a:t>
            </a: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] = "a";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err="1">
                <a:solidFill>
                  <a:srgbClr val="FFABAB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my_array</a:t>
            </a:r>
            <a:r>
              <a:rPr lang="en-US" b="1" dirty="0">
                <a:solidFill>
                  <a:srgbClr val="FFABAB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[</a:t>
            </a:r>
            <a:r>
              <a:rPr lang="en-US" b="1" dirty="0" err="1">
                <a:solidFill>
                  <a:srgbClr val="FFABAB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length_b</a:t>
            </a:r>
            <a:r>
              <a:rPr lang="en-US" b="1" dirty="0">
                <a:solidFill>
                  <a:srgbClr val="FFABAB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] = "b";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if (</a:t>
            </a:r>
            <a:r>
              <a:rPr lang="en-US" b="1" dirty="0" err="1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length_a</a:t>
            </a: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&gt;= </a:t>
            </a:r>
            <a:r>
              <a:rPr lang="en-US" b="1" dirty="0" err="1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my_array.length</a:t>
            </a: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 {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my_array.length</a:t>
            </a: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b="1" dirty="0" err="1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length_a</a:t>
            </a: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+ 1;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FFABAB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if (</a:t>
            </a:r>
            <a:r>
              <a:rPr lang="en-US" b="1" dirty="0" err="1">
                <a:solidFill>
                  <a:srgbClr val="FFABAB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length_b</a:t>
            </a:r>
            <a:r>
              <a:rPr lang="en-US" b="1" dirty="0">
                <a:solidFill>
                  <a:srgbClr val="FFABAB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&gt;= </a:t>
            </a:r>
            <a:r>
              <a:rPr lang="en-US" b="1" dirty="0" err="1">
                <a:solidFill>
                  <a:srgbClr val="FFABAB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my_array.length</a:t>
            </a:r>
            <a:r>
              <a:rPr lang="en-US" b="1" dirty="0">
                <a:solidFill>
                  <a:srgbClr val="FFABAB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 {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FFABAB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solidFill>
                  <a:srgbClr val="FFABAB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my_array.length</a:t>
            </a:r>
            <a:r>
              <a:rPr lang="en-US" b="1" dirty="0">
                <a:solidFill>
                  <a:srgbClr val="FFABAB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b="1" dirty="0" err="1">
                <a:solidFill>
                  <a:srgbClr val="FFABAB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length_b</a:t>
            </a:r>
            <a:r>
              <a:rPr lang="en-US" b="1" dirty="0">
                <a:solidFill>
                  <a:srgbClr val="FFABAB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+ 1;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FFABAB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4608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0" y="2130426"/>
            <a:ext cx="7848600" cy="1470025"/>
          </a:xfrm>
        </p:spPr>
        <p:txBody>
          <a:bodyPr/>
          <a:lstStyle/>
          <a:p>
            <a:r>
              <a:rPr lang="en-US" dirty="0"/>
              <a:t>It is impossible to have application integrity when subject to race conditions.</a:t>
            </a:r>
          </a:p>
        </p:txBody>
      </p:sp>
    </p:spTree>
    <p:extLst>
      <p:ext uri="{BB962C8B-B14F-4D97-AF65-F5344CB8AC3E}">
        <p14:creationId xmlns:p14="http://schemas.microsoft.com/office/powerpoint/2010/main" val="395649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Exclusion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372600" cy="5029200"/>
          </a:xfrm>
        </p:spPr>
        <p:txBody>
          <a:bodyPr/>
          <a:lstStyle/>
          <a:p>
            <a:r>
              <a:rPr lang="en-US" dirty="0"/>
              <a:t>semaphore</a:t>
            </a:r>
          </a:p>
          <a:p>
            <a:r>
              <a:rPr lang="en-US" dirty="0"/>
              <a:t>monitor</a:t>
            </a:r>
          </a:p>
          <a:p>
            <a:r>
              <a:rPr lang="en-US" dirty="0"/>
              <a:t>rendezvous</a:t>
            </a:r>
          </a:p>
          <a:p>
            <a:r>
              <a:rPr lang="en-US" dirty="0"/>
              <a:t>synchronization</a:t>
            </a:r>
          </a:p>
          <a:p>
            <a:endParaRPr lang="en-US" dirty="0"/>
          </a:p>
          <a:p>
            <a:r>
              <a:rPr lang="en-US" dirty="0"/>
              <a:t>This used to be operating system stuff.</a:t>
            </a:r>
          </a:p>
          <a:p>
            <a:r>
              <a:rPr lang="en-US" dirty="0"/>
              <a:t>It has leaked into applications because of networking and the multi-core problem.</a:t>
            </a:r>
          </a:p>
        </p:txBody>
      </p:sp>
    </p:spTree>
    <p:extLst>
      <p:ext uri="{BB962C8B-B14F-4D97-AF65-F5344CB8AC3E}">
        <p14:creationId xmlns:p14="http://schemas.microsoft.com/office/powerpoint/2010/main" val="35044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Exclusion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296400" cy="5029200"/>
          </a:xfrm>
        </p:spPr>
        <p:txBody>
          <a:bodyPr/>
          <a:lstStyle/>
          <a:p>
            <a:r>
              <a:rPr lang="en-US" dirty="0"/>
              <a:t>Only one thread can be executing on a critical section at a time.</a:t>
            </a:r>
          </a:p>
          <a:p>
            <a:r>
              <a:rPr lang="en-US" dirty="0"/>
              <a:t>All other threads wanting to execute the critical section are blocked.</a:t>
            </a:r>
          </a:p>
          <a:p>
            <a:endParaRPr lang="en-US" dirty="0"/>
          </a:p>
          <a:p>
            <a:r>
              <a:rPr lang="en-US" dirty="0"/>
              <a:t>If threads don't interact, then the program runs at full speed.</a:t>
            </a:r>
          </a:p>
          <a:p>
            <a:r>
              <a:rPr lang="en-US" dirty="0"/>
              <a:t>If they do interact, then races will occur unless mutual exclusion is employed.</a:t>
            </a:r>
          </a:p>
        </p:txBody>
      </p:sp>
    </p:spTree>
    <p:extLst>
      <p:ext uri="{BB962C8B-B14F-4D97-AF65-F5344CB8AC3E}">
        <p14:creationId xmlns:p14="http://schemas.microsoft.com/office/powerpoint/2010/main" val="319557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http://upload.wikimedia.org/wikipedia/en/4/4b/Alphonsegas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170196"/>
            <a:ext cx="8077200" cy="568780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</p:spTree>
    <p:extLst>
      <p:ext uri="{BB962C8B-B14F-4D97-AF65-F5344CB8AC3E}">
        <p14:creationId xmlns:p14="http://schemas.microsoft.com/office/powerpoint/2010/main" val="210663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314395"/>
            <a:ext cx="7391792" cy="554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147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Eventual functions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0" y="3886200"/>
            <a:ext cx="8077200" cy="1752600"/>
          </a:xfrm>
        </p:spPr>
        <p:txBody>
          <a:bodyPr/>
          <a:lstStyle/>
          <a:p>
            <a:r>
              <a:rPr lang="en-US" dirty="0"/>
              <a:t>Return immediately. Success or failure will be determined somehow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118458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10210800" cy="5029200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dirty="0"/>
              <a:t>A turn is started by an external event, such as the delivery of a message, completion of an eventual request, a user action, or the ticking of the clock.</a:t>
            </a:r>
          </a:p>
          <a:p>
            <a:pPr>
              <a:spcBef>
                <a:spcPts val="1000"/>
              </a:spcBef>
            </a:pPr>
            <a:r>
              <a:rPr lang="en-US" dirty="0"/>
              <a:t>A callback function associated with the event is called. It runs to completion. When it returns, the turn ends.</a:t>
            </a:r>
          </a:p>
          <a:p>
            <a:pPr>
              <a:spcBef>
                <a:spcPts val="1000"/>
              </a:spcBef>
            </a:pPr>
            <a:r>
              <a:rPr lang="en-US" dirty="0"/>
              <a:t>No need for threads. No races. No deadlocks.</a:t>
            </a:r>
          </a:p>
        </p:txBody>
      </p:sp>
    </p:spTree>
    <p:extLst>
      <p:ext uri="{BB962C8B-B14F-4D97-AF65-F5344CB8AC3E}">
        <p14:creationId xmlns:p14="http://schemas.microsoft.com/office/powerpoint/2010/main" val="1352933508"/>
      </p:ext>
    </p:extLst>
  </p:cSld>
  <p:clrMapOvr>
    <a:masterClrMapping/>
  </p:clrMapOvr>
  <p:transition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Sequential Programming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23928"/>
      </p:ext>
    </p:extLst>
  </p:cSld>
  <p:clrMapOvr>
    <a:masterClrMapping/>
  </p:clrMapOvr>
  <p:transition spd="slow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09800" y="1371601"/>
            <a:ext cx="7772400" cy="1470025"/>
          </a:xfrm>
        </p:spPr>
        <p:txBody>
          <a:bodyPr/>
          <a:lstStyle/>
          <a:p>
            <a:r>
              <a:rPr lang="en-US" sz="7200" dirty="0"/>
              <a:t>The Law of Turns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sz="4000" dirty="0"/>
              <a:t>Never block. </a:t>
            </a:r>
          </a:p>
          <a:p>
            <a:r>
              <a:rPr lang="en-US" sz="4000" dirty="0"/>
              <a:t>Never wait. </a:t>
            </a:r>
          </a:p>
          <a:p>
            <a:r>
              <a:rPr lang="en-US" sz="4000" dirty="0"/>
              <a:t>Finish fast.</a:t>
            </a:r>
          </a:p>
        </p:txBody>
      </p:sp>
    </p:spTree>
    <p:extLst>
      <p:ext uri="{BB962C8B-B14F-4D97-AF65-F5344CB8AC3E}">
        <p14:creationId xmlns:p14="http://schemas.microsoft.com/office/powerpoint/2010/main" val="1417696792"/>
      </p:ext>
    </p:extLst>
  </p:cSld>
  <p:clrMapOvr>
    <a:masterClrMapping/>
  </p:clrMapOvr>
  <p:transition spd="slow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Loop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Pro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Completely free of races and deadlocks.</a:t>
            </a:r>
          </a:p>
          <a:p>
            <a:r>
              <a:rPr lang="en-US" dirty="0"/>
              <a:t>Only one stack.</a:t>
            </a:r>
          </a:p>
          <a:p>
            <a:r>
              <a:rPr lang="en-US" dirty="0"/>
              <a:t>Very low overhead.</a:t>
            </a:r>
          </a:p>
          <a:p>
            <a:r>
              <a:rPr lang="en-US" dirty="0"/>
              <a:t>Resilient. If a turn fails, the program can still go on.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Con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Programs must never block.</a:t>
            </a:r>
          </a:p>
          <a:p>
            <a:r>
              <a:rPr lang="en-US" dirty="0"/>
              <a:t>Turns must finish quickly.</a:t>
            </a:r>
          </a:p>
          <a:p>
            <a:r>
              <a:rPr lang="en-US" dirty="0"/>
              <a:t>Programs are inside out! Waa!</a:t>
            </a:r>
          </a:p>
        </p:txBody>
      </p:sp>
    </p:spTree>
    <p:extLst>
      <p:ext uri="{BB962C8B-B14F-4D97-AF65-F5344CB8AC3E}">
        <p14:creationId xmlns:p14="http://schemas.microsoft.com/office/powerpoint/2010/main" val="222480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driven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00200"/>
            <a:ext cx="8153400" cy="5029200"/>
          </a:xfrm>
        </p:spPr>
        <p:txBody>
          <a:bodyPr/>
          <a:lstStyle/>
          <a:p>
            <a:r>
              <a:rPr lang="en-US" dirty="0"/>
              <a:t>Turn based. No pre-emption.</a:t>
            </a:r>
          </a:p>
          <a:p>
            <a:endParaRPr lang="en-US" dirty="0"/>
          </a:p>
          <a:p>
            <a:r>
              <a:rPr lang="en-US" dirty="0"/>
              <a:t>Associate events with actions.</a:t>
            </a:r>
          </a:p>
          <a:p>
            <a:endParaRPr lang="en-US" dirty="0"/>
          </a:p>
          <a:p>
            <a:r>
              <a:rPr lang="en-US" dirty="0"/>
              <a:t>Easy (beginners can do it).</a:t>
            </a:r>
          </a:p>
          <a:p>
            <a:endParaRPr lang="en-US" dirty="0"/>
          </a:p>
          <a:p>
            <a:r>
              <a:rPr lang="en-US" dirty="0"/>
              <a:t>User interfaces.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4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7"/>
          <p:cNvGraphicFramePr>
            <a:graphicFrameLocks noChangeAspect="1"/>
          </p:cNvGraphicFramePr>
          <p:nvPr/>
        </p:nvGraphicFramePr>
        <p:xfrm>
          <a:off x="3595689" y="609600"/>
          <a:ext cx="5000625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Image" r:id="rId3" imgW="6666667" imgH="7517460" progId="Photoshop.Image.11">
                  <p:embed/>
                </p:oleObj>
              </mc:Choice>
              <mc:Fallback>
                <p:oleObj name="Image" r:id="rId3" imgW="6666667" imgH="7517460" progId="Photoshop.Image.11">
                  <p:embed/>
                  <p:pic>
                    <p:nvPicPr>
                      <p:cNvPr id="614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89" y="609600"/>
                        <a:ext cx="5000625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1202048"/>
      </p:ext>
    </p:extLst>
  </p:cSld>
  <p:clrMapOvr>
    <a:masterClrMapping/>
  </p:clrMapOvr>
  <p:transition spd="slow"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038368"/>
              </p:ext>
            </p:extLst>
          </p:nvPr>
        </p:nvGraphicFramePr>
        <p:xfrm>
          <a:off x="1684934" y="381000"/>
          <a:ext cx="8931688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Image" r:id="rId3" imgW="6577560" imgH="4545720" progId="Photoshop.Image.11">
                  <p:embed/>
                </p:oleObj>
              </mc:Choice>
              <mc:Fallback>
                <p:oleObj name="Image" r:id="rId3" imgW="6577560" imgH="4545720" progId="Photoshop.Image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4934" y="381000"/>
                        <a:ext cx="8931688" cy="617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1384003"/>
      </p:ext>
    </p:extLst>
  </p:cSld>
  <p:clrMapOvr>
    <a:masterClrMapping/>
  </p:clrMapOvr>
  <p:transition spd="slow"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09296059"/>
      </p:ext>
    </p:extLst>
  </p:cSld>
  <p:clrMapOvr>
    <a:masterClrMapping/>
  </p:clrMapOvr>
  <p:transition spd="slow"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52741128"/>
      </p:ext>
    </p:extLst>
  </p:cSld>
  <p:clrMapOvr>
    <a:masterClrMapping/>
  </p:clrMapOvr>
  <p:transition spd="slow">
    <p:strips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65970154"/>
      </p:ext>
    </p:extLst>
  </p:cSld>
  <p:clrMapOvr>
    <a:masterClrMapping/>
  </p:clrMapOvr>
  <p:transition spd="slow">
    <p:strips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JavaScript is now on the server.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servers do is quite different </a:t>
            </a:r>
            <a:br>
              <a:rPr lang="en-US" dirty="0"/>
            </a:br>
            <a:r>
              <a:rPr lang="en-US" dirty="0"/>
              <a:t>from what browsers do.</a:t>
            </a:r>
          </a:p>
        </p:txBody>
      </p:sp>
    </p:spTree>
    <p:extLst>
      <p:ext uri="{BB962C8B-B14F-4D97-AF65-F5344CB8AC3E}">
        <p14:creationId xmlns:p14="http://schemas.microsoft.com/office/powerpoint/2010/main" val="2547684595"/>
      </p:ext>
    </p:extLst>
  </p:cSld>
  <p:clrMapOvr>
    <a:masterClrMapping/>
  </p:clrMapOvr>
  <p:transition spd="slow">
    <p:strips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node.js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1600200"/>
            <a:ext cx="11125200" cy="5029200"/>
          </a:xfrm>
        </p:spPr>
        <p:txBody>
          <a:bodyPr/>
          <a:lstStyle/>
          <a:p>
            <a:r>
              <a:rPr lang="en-US" dirty="0"/>
              <a:t>A web server in a JavaScript event loop.</a:t>
            </a:r>
          </a:p>
          <a:p>
            <a:r>
              <a:rPr lang="en-US" dirty="0"/>
              <a:t>A high-performance event pump.</a:t>
            </a:r>
          </a:p>
          <a:p>
            <a:pPr marL="0" indent="0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fs.readFile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marL="0" indent="0">
              <a:buNone/>
            </a:pPr>
            <a:r>
              <a:rPr lang="en-US" sz="2800" b="1" i="1" dirty="0">
                <a:latin typeface="Programma" panose="02000009000000000000" pitchFamily="49" charset="0"/>
              </a:rPr>
              <a:t>        </a:t>
            </a:r>
            <a:r>
              <a:rPr lang="en-US" sz="2800" i="1" dirty="0"/>
              <a:t>filename</a:t>
            </a:r>
            <a:r>
              <a:rPr lang="en-US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</a:p>
          <a:p>
            <a:pPr marL="0" indent="0">
              <a:buNone/>
            </a:pPr>
            <a:r>
              <a:rPr lang="en-US" sz="2800" i="1" dirty="0">
                <a:latin typeface="Programma" panose="02000009000000000000" pitchFamily="49" charset="0"/>
              </a:rPr>
              <a:t>        </a:t>
            </a:r>
            <a:r>
              <a:rPr lang="en-US" sz="2800" i="1" dirty="0"/>
              <a:t>encoding</a:t>
            </a:r>
            <a:r>
              <a:rPr lang="en-US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</a:p>
          <a:p>
            <a:pPr marL="0" indent="0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   function (</a:t>
            </a:r>
            <a:r>
              <a:rPr lang="en-US" sz="2800" i="1" dirty="0"/>
              <a:t>err</a:t>
            </a:r>
            <a:r>
              <a:rPr lang="en-US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  <a:r>
              <a:rPr lang="en-US" sz="2800" i="1" dirty="0"/>
              <a:t>data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 {</a:t>
            </a:r>
            <a:b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    ...</a:t>
            </a:r>
            <a:b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   }</a:t>
            </a:r>
          </a:p>
          <a:p>
            <a:pPr marL="0" indent="0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)</a:t>
            </a:r>
          </a:p>
        </p:txBody>
      </p:sp>
    </p:spTree>
    <p:extLst>
      <p:ext uri="{BB962C8B-B14F-4D97-AF65-F5344CB8AC3E}">
        <p14:creationId xmlns:p14="http://schemas.microsoft.com/office/powerpoint/2010/main" val="1266991609"/>
      </p:ext>
    </p:extLst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Sequential Programming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function does not return until </a:t>
            </a:r>
            <a:br>
              <a:rPr lang="en-US" dirty="0"/>
            </a:br>
            <a:r>
              <a:rPr lang="en-US" dirty="0"/>
              <a:t>the work is complete or failed.</a:t>
            </a:r>
          </a:p>
        </p:txBody>
      </p:sp>
    </p:spTree>
    <p:extLst>
      <p:ext uri="{BB962C8B-B14F-4D97-AF65-F5344CB8AC3E}">
        <p14:creationId xmlns:p14="http://schemas.microsoft.com/office/powerpoint/2010/main" val="377951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node.js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3000" y="1600200"/>
            <a:ext cx="10972800" cy="5029200"/>
          </a:xfrm>
        </p:spPr>
        <p:txBody>
          <a:bodyPr/>
          <a:lstStyle/>
          <a:p>
            <a:r>
              <a:rPr lang="en-US" dirty="0"/>
              <a:t>Everything is (or should be) non-blocking.</a:t>
            </a:r>
          </a:p>
          <a:p>
            <a:r>
              <a:rPr lang="en-US" dirty="0"/>
              <a:t>Except: </a:t>
            </a:r>
          </a:p>
          <a:p>
            <a:pPr lvl="1"/>
            <a:r>
              <a:rPr lang="en-US" sz="3200" dirty="0"/>
              <a:t>the -</a:t>
            </a:r>
            <a:r>
              <a:rPr lang="en-US" sz="3200" b="1" dirty="0">
                <a:latin typeface="Programma" panose="020B0604020202020204" charset="0"/>
              </a:rPr>
              <a:t>Sync</a:t>
            </a:r>
            <a:r>
              <a:rPr lang="en-US" sz="3200" dirty="0"/>
              <a:t> functions</a:t>
            </a:r>
          </a:p>
          <a:p>
            <a:pPr lvl="1"/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require</a:t>
            </a:r>
          </a:p>
          <a:p>
            <a:r>
              <a:rPr lang="en-US" dirty="0">
                <a:cs typeface="Programma" panose="02000009000000000000" pitchFamily="49" charset="0"/>
              </a:rPr>
              <a:t>Violations of the Law of Turns</a:t>
            </a:r>
          </a:p>
        </p:txBody>
      </p:sp>
    </p:spTree>
    <p:extLst>
      <p:ext uri="{BB962C8B-B14F-4D97-AF65-F5344CB8AC3E}">
        <p14:creationId xmlns:p14="http://schemas.microsoft.com/office/powerpoint/2010/main" val="3358726594"/>
      </p:ext>
    </p:extLst>
  </p:cSld>
  <p:clrMapOvr>
    <a:masterClrMapping/>
  </p:clrMapOvr>
  <p:transition spd="slow">
    <p:strips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Message driven, message queue</a:t>
            </a:r>
          </a:p>
          <a:p>
            <a:r>
              <a:rPr lang="en-US" dirty="0"/>
              <a:t>Actor-like</a:t>
            </a:r>
          </a:p>
          <a:p>
            <a:r>
              <a:rPr lang="en-US" dirty="0"/>
              <a:t>Simple events don’t fit:</a:t>
            </a:r>
          </a:p>
          <a:p>
            <a:pPr lvl="1"/>
            <a:r>
              <a:rPr lang="en-US" dirty="0"/>
              <a:t>Sequential Processes</a:t>
            </a:r>
          </a:p>
          <a:p>
            <a:pPr lvl="2"/>
            <a:r>
              <a:rPr lang="en-US" dirty="0"/>
              <a:t>A sequence of requests, each dependent on the result of the previous.</a:t>
            </a:r>
          </a:p>
          <a:p>
            <a:pPr lvl="2"/>
            <a:r>
              <a:rPr lang="en-US" dirty="0"/>
              <a:t>Naïve approach: deeply nested callbacks</a:t>
            </a:r>
          </a:p>
          <a:p>
            <a:pPr lvl="1"/>
            <a:r>
              <a:rPr lang="en-US" dirty="0"/>
              <a:t>Parallel Processes</a:t>
            </a:r>
          </a:p>
          <a:p>
            <a:pPr lvl="2"/>
            <a:r>
              <a:rPr lang="en-US" dirty="0"/>
              <a:t>Do a bunch of independent things</a:t>
            </a:r>
          </a:p>
          <a:p>
            <a:pPr lvl="2"/>
            <a:r>
              <a:rPr lang="en-US" dirty="0"/>
              <a:t>Naïve approach: wastes time, increases latency</a:t>
            </a:r>
          </a:p>
          <a:p>
            <a:pPr lvl="1"/>
            <a:r>
              <a:rPr lang="en-US" dirty="0"/>
              <a:t>Limited time, cancellation</a:t>
            </a:r>
          </a:p>
        </p:txBody>
      </p:sp>
    </p:spTree>
    <p:extLst>
      <p:ext uri="{BB962C8B-B14F-4D97-AF65-F5344CB8AC3E}">
        <p14:creationId xmlns:p14="http://schemas.microsoft.com/office/powerpoint/2010/main" val="1551609173"/>
      </p:ext>
    </p:extLst>
  </p:cSld>
  <p:clrMapOvr>
    <a:masterClrMapping/>
  </p:clrMapOvr>
  <p:transition spd="slow">
    <p:strips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Popular Mistakes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00200"/>
            <a:ext cx="7467600" cy="5029200"/>
          </a:xfrm>
        </p:spPr>
        <p:txBody>
          <a:bodyPr/>
          <a:lstStyle/>
          <a:p>
            <a:r>
              <a:rPr lang="en-US" dirty="0"/>
              <a:t>Blocking code.</a:t>
            </a:r>
          </a:p>
          <a:p>
            <a:r>
              <a:rPr lang="en-US" dirty="0"/>
              <a:t>Nested event handlers.</a:t>
            </a:r>
          </a:p>
          <a:p>
            <a:r>
              <a:rPr lang="en-US" dirty="0"/>
              <a:t>Promises.</a:t>
            </a:r>
          </a:p>
          <a:p>
            <a:r>
              <a:rPr lang="en-US" dirty="0" err="1"/>
              <a:t>Async</a:t>
            </a:r>
            <a:r>
              <a:rPr lang="en-US" dirty="0"/>
              <a:t>/await.</a:t>
            </a:r>
          </a:p>
        </p:txBody>
      </p:sp>
    </p:spTree>
    <p:extLst>
      <p:ext uri="{BB962C8B-B14F-4D97-AF65-F5344CB8AC3E}">
        <p14:creationId xmlns:p14="http://schemas.microsoft.com/office/powerpoint/2010/main" val="1119110084"/>
      </p:ext>
    </p:extLst>
  </p:cSld>
  <p:clrMapOvr>
    <a:masterClrMapping/>
  </p:clrMapOvr>
  <p:transition spd="slow">
    <p:strips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universe is completely eventual, </a:t>
            </a:r>
            <a:br>
              <a:rPr lang="en-US" dirty="0"/>
            </a:br>
            <a:r>
              <a:rPr lang="en-US" dirty="0"/>
              <a:t>fully distributed, and highly parallel.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11201400" cy="1752600"/>
          </a:xfrm>
        </p:spPr>
        <p:txBody>
          <a:bodyPr anchor="b"/>
          <a:lstStyle/>
          <a:p>
            <a:r>
              <a:rPr lang="en-US" dirty="0"/>
              <a:t>Our programming model should embrace this truth.</a:t>
            </a:r>
          </a:p>
        </p:txBody>
      </p:sp>
    </p:spTree>
    <p:extLst>
      <p:ext uri="{BB962C8B-B14F-4D97-AF65-F5344CB8AC3E}">
        <p14:creationId xmlns:p14="http://schemas.microsoft.com/office/powerpoint/2010/main" val="3684360885"/>
      </p:ext>
    </p:extLst>
  </p:cSld>
  <p:clrMapOvr>
    <a:masterClrMapping/>
  </p:clrMapOvr>
  <p:transition spd="slow">
    <p:strips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err="1">
                <a:latin typeface="Programma" pitchFamily="2" charset="0"/>
              </a:rPr>
              <a:t>parseq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/>
              <a:t>A JavaScript library for managing  eventuality in server applications.</a:t>
            </a:r>
          </a:p>
        </p:txBody>
      </p:sp>
    </p:spTree>
    <p:extLst>
      <p:ext uri="{BB962C8B-B14F-4D97-AF65-F5344CB8AC3E}">
        <p14:creationId xmlns:p14="http://schemas.microsoft.com/office/powerpoint/2010/main" val="3121711509"/>
      </p:ext>
    </p:extLst>
  </p:cSld>
  <p:clrMapOvr>
    <a:masterClrMapping/>
  </p:clrMapOvr>
  <p:transition spd="slow">
    <p:strips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Parseq</a:t>
            </a:r>
            <a:r>
              <a:rPr lang="en-US" dirty="0"/>
              <a:t>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10439400" cy="5029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parseq.sequence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dirty="0">
                <a:latin typeface="Cheltenhm BdItHd BT" panose="02040703050705090403" pitchFamily="18" charset="0"/>
                <a:cs typeface="Programma" panose="02000009000000000000" pitchFamily="49" charset="0"/>
              </a:rPr>
              <a:t>requestors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parseq.parallel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dirty="0">
                <a:latin typeface="Cheltenhm BdItHd BT" panose="02040703050705090403" pitchFamily="18" charset="0"/>
                <a:cs typeface="Programma" panose="02000009000000000000" pitchFamily="49" charset="0"/>
              </a:rPr>
              <a:t>requestors</a:t>
            </a:r>
            <a:r>
              <a:rPr lang="en-US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  <a:r>
              <a:rPr lang="en-US" dirty="0" err="1">
                <a:latin typeface="Cheltenhm BdItHd BT" panose="02040703050705090403" pitchFamily="18" charset="0"/>
                <a:cs typeface="Programma" panose="02000009000000000000" pitchFamily="49" charset="0"/>
              </a:rPr>
              <a:t>optionals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parseq.race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dirty="0">
                <a:latin typeface="Cheltenhm BdItHd BT" panose="02040703050705090403" pitchFamily="18" charset="0"/>
                <a:cs typeface="Programma" panose="02000009000000000000" pitchFamily="49" charset="0"/>
              </a:rPr>
              <a:t>requestors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parseq.fallback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dirty="0">
                <a:latin typeface="Cheltenhm BdItHd BT" panose="02040703050705090403" pitchFamily="18" charset="0"/>
                <a:cs typeface="Programma" panose="02000009000000000000" pitchFamily="49" charset="0"/>
              </a:rPr>
              <a:t>requestors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  <a:endParaRPr lang="en-US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63762"/>
      </p:ext>
    </p:extLst>
  </p:cSld>
  <p:clrMapOvr>
    <a:masterClrMapping/>
  </p:clrMapOvr>
  <p:transition spd="slow">
    <p:strips dir="r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parseq.sequence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Takes an array of requestor functions, calls them one at a time, passing the result of the previous requestor to the next requestor.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getNav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parseq.sequence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([</a:t>
            </a:r>
          </a:p>
          <a:p>
            <a:pPr marL="0" indent="0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read_file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(filename),</a:t>
            </a:r>
          </a:p>
          <a:p>
            <a:pPr marL="0" indent="0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getPreference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,</a:t>
            </a:r>
          </a:p>
          <a:p>
            <a:pPr marL="0" indent="0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getCustomNav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]);</a:t>
            </a:r>
          </a:p>
        </p:txBody>
      </p:sp>
    </p:spTree>
    <p:extLst>
      <p:ext uri="{BB962C8B-B14F-4D97-AF65-F5344CB8AC3E}">
        <p14:creationId xmlns:p14="http://schemas.microsoft.com/office/powerpoint/2010/main" val="1031853004"/>
      </p:ext>
    </p:extLst>
  </p:cSld>
  <p:clrMapOvr>
    <a:masterClrMapping/>
  </p:clrMapOvr>
  <p:transition spd="slow">
    <p:strips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parseq.parallel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Takes an array of requestor functions, calls them all at once, and gives an array of results.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getStuff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parseq.parallel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marL="0" indent="0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[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getNav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getAds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getMessageOfTheDay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]</a:t>
            </a:r>
          </a:p>
          <a:p>
            <a:pPr marL="0" indent="0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131443121"/>
      </p:ext>
    </p:extLst>
  </p:cSld>
  <p:clrMapOvr>
    <a:masterClrMapping/>
  </p:clrMapOvr>
  <p:transition spd="slow">
    <p:strips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parseq.parallel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Also takes an optional array of optional requestors. Their results will be included if they can be obtained before the required requestors finish.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getStuff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parseq.parallel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marL="0" indent="0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[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getNav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getAds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getMessageOfTheDay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], </a:t>
            </a:r>
          </a:p>
          <a:p>
            <a:pPr marL="0" indent="0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[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getHoroscope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getGossip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]</a:t>
            </a:r>
          </a:p>
          <a:p>
            <a:pPr marL="0" indent="0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124367300"/>
      </p:ext>
    </p:extLst>
  </p:cSld>
  <p:clrMapOvr>
    <a:masterClrMapping/>
  </p:clrMapOvr>
  <p:transition spd="slow">
    <p:strips dir="r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parseq.race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10439400" cy="5029200"/>
          </a:xfrm>
        </p:spPr>
        <p:txBody>
          <a:bodyPr>
            <a:normAutofit/>
          </a:bodyPr>
          <a:lstStyle/>
          <a:p>
            <a:r>
              <a:rPr lang="en-US" dirty="0"/>
              <a:t>Takes an array of requestors, calls them all at once, and gives the result of the first success.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getAds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parseq.race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([</a:t>
            </a:r>
          </a:p>
          <a:p>
            <a:pPr marL="0" indent="0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getAd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adnet.klikHaus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),</a:t>
            </a:r>
          </a:p>
          <a:p>
            <a:pPr marL="0" indent="0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getAd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adnet.inUFace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),</a:t>
            </a:r>
          </a:p>
          <a:p>
            <a:pPr marL="0" indent="0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getAd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adnet.trackPipe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)]</a:t>
            </a:r>
          </a:p>
          <a:p>
            <a:pPr marL="0" indent="0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16385341"/>
      </p:ext>
    </p:extLst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Concurrent Programming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Allowing more than one thing </a:t>
            </a:r>
            <a:br>
              <a:rPr lang="en-US" dirty="0"/>
            </a:br>
            <a:r>
              <a:rPr lang="en-US" dirty="0"/>
              <a:t>to happen 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3627279561"/>
      </p:ext>
    </p:extLst>
  </p:cSld>
  <p:clrMapOvr>
    <a:masterClrMapping/>
  </p:clrMapOvr>
  <p:transition spd="slow">
    <p:strips dir="r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parseq.fallback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534400" cy="5029200"/>
          </a:xfrm>
        </p:spPr>
        <p:txBody>
          <a:bodyPr>
            <a:normAutofit/>
          </a:bodyPr>
          <a:lstStyle/>
          <a:p>
            <a:r>
              <a:rPr lang="en-US" dirty="0"/>
              <a:t>Takes an array of requestors, and gives the result of the first success.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getWeather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parseq.fallback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([</a:t>
            </a:r>
          </a:p>
          <a:p>
            <a:pPr marL="0" indent="0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fetch("weather",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localCache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),</a:t>
            </a:r>
          </a:p>
          <a:p>
            <a:pPr marL="0" indent="0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fetch("weather",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localDB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),</a:t>
            </a:r>
          </a:p>
          <a:p>
            <a:pPr marL="0" indent="0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fetch("weather",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remoteDB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]);</a:t>
            </a:r>
          </a:p>
        </p:txBody>
      </p:sp>
    </p:spTree>
    <p:extLst>
      <p:ext uri="{BB962C8B-B14F-4D97-AF65-F5344CB8AC3E}">
        <p14:creationId xmlns:p14="http://schemas.microsoft.com/office/powerpoint/2010/main" val="3381924539"/>
      </p:ext>
    </p:extLst>
  </p:cSld>
  <p:clrMapOvr>
    <a:masterClrMapping/>
  </p:clrMapOvr>
  <p:transition spd="slow">
    <p:strips dir="r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5376" y="996778"/>
            <a:ext cx="2362200" cy="1600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parseq</a:t>
            </a:r>
            <a:endParaRPr lang="en-US" sz="40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91100" y="990600"/>
            <a:ext cx="2362200" cy="1600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All at once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7353300" y="990600"/>
            <a:ext cx="2362200" cy="1600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One at </a:t>
            </a:r>
            <a:br>
              <a:rPr lang="en-US" sz="4000" dirty="0"/>
            </a:br>
            <a:r>
              <a:rPr lang="en-US" sz="4000" dirty="0"/>
              <a:t>a time</a:t>
            </a:r>
          </a:p>
        </p:txBody>
      </p:sp>
      <p:sp>
        <p:nvSpPr>
          <p:cNvPr id="9" name="Rectangle 8"/>
          <p:cNvSpPr/>
          <p:nvPr/>
        </p:nvSpPr>
        <p:spPr>
          <a:xfrm>
            <a:off x="2645376" y="2590800"/>
            <a:ext cx="2362200" cy="1600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All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91100" y="2590800"/>
            <a:ext cx="2362200" cy="16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parallel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53300" y="2590800"/>
            <a:ext cx="2362200" cy="16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sequence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45376" y="4191000"/>
            <a:ext cx="2362200" cy="1600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One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91100" y="4191000"/>
            <a:ext cx="2362200" cy="16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race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53300" y="4191000"/>
            <a:ext cx="2362200" cy="16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fallback</a:t>
            </a:r>
          </a:p>
        </p:txBody>
      </p:sp>
    </p:spTree>
    <p:extLst>
      <p:ext uri="{BB962C8B-B14F-4D97-AF65-F5344CB8AC3E}">
        <p14:creationId xmlns:p14="http://schemas.microsoft.com/office/powerpoint/2010/main" val="1907955525"/>
      </p:ext>
    </p:extLst>
  </p:cSld>
  <p:clrMapOvr>
    <a:masterClrMapping/>
  </p:clrMapOvr>
  <p:transition spd="slow">
    <p:strips dir="r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76200"/>
            <a:ext cx="4724400" cy="6553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900" b="1" dirty="0" err="1">
                <a:latin typeface="Programma" panose="02000009000000000000" pitchFamily="49" charset="0"/>
                <a:cs typeface="Courier New" pitchFamily="49" charset="0"/>
              </a:rPr>
              <a:t>parseq.parallel</a:t>
            </a:r>
            <a:r>
              <a:rPr lang="en-US" sz="1900" b="1" dirty="0">
                <a:latin typeface="Programma" panose="02000009000000000000" pitchFamily="49" charset="0"/>
                <a:cs typeface="Courier New" pitchFamily="49" charset="0"/>
              </a:rPr>
              <a:t>([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dirty="0">
                <a:latin typeface="Programma" panose="02000009000000000000" pitchFamily="49" charset="0"/>
                <a:cs typeface="Courier New" pitchFamily="49" charset="0"/>
              </a:rPr>
              <a:t>    widget("A"),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dirty="0">
                <a:latin typeface="Programma" panose="02000009000000000000" pitchFamily="49" charset="0"/>
                <a:cs typeface="Courier New" pitchFamily="49" charset="0"/>
              </a:rPr>
              <a:t>    </a:t>
            </a:r>
            <a:r>
              <a:rPr lang="en-US" sz="1900" b="1" dirty="0" err="1">
                <a:latin typeface="Programma" panose="02000009000000000000" pitchFamily="49" charset="0"/>
                <a:cs typeface="Courier New" pitchFamily="49" charset="0"/>
              </a:rPr>
              <a:t>parseq.race</a:t>
            </a:r>
            <a:r>
              <a:rPr lang="en-US" sz="1900" b="1" dirty="0">
                <a:latin typeface="Programma" panose="02000009000000000000" pitchFamily="49" charset="0"/>
                <a:cs typeface="Courier New" pitchFamily="49" charset="0"/>
              </a:rPr>
              <a:t>([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dirty="0">
                <a:latin typeface="Programma" panose="02000009000000000000" pitchFamily="49" charset="0"/>
                <a:cs typeface="Courier New" pitchFamily="49" charset="0"/>
              </a:rPr>
              <a:t>        widget("Race B1"),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dirty="0">
                <a:latin typeface="Programma" panose="02000009000000000000" pitchFamily="49" charset="0"/>
                <a:cs typeface="Courier New" pitchFamily="49" charset="0"/>
              </a:rPr>
              <a:t>        widget("Race B2"),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dirty="0">
                <a:latin typeface="Programma" panose="02000009000000000000" pitchFamily="49" charset="0"/>
                <a:cs typeface="Courier New" pitchFamily="49" charset="0"/>
              </a:rPr>
              <a:t>        widget("Race B3")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dirty="0">
                <a:latin typeface="Programma" panose="02000009000000000000" pitchFamily="49" charset="0"/>
                <a:cs typeface="Courier New" pitchFamily="49" charset="0"/>
              </a:rPr>
              <a:t>    ]),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dirty="0">
                <a:latin typeface="Programma" panose="02000009000000000000" pitchFamily="49" charset="0"/>
                <a:cs typeface="Courier New" pitchFamily="49" charset="0"/>
              </a:rPr>
              <a:t>    </a:t>
            </a:r>
            <a:r>
              <a:rPr lang="en-US" sz="1900" b="1" dirty="0" err="1">
                <a:latin typeface="Programma" panose="02000009000000000000" pitchFamily="49" charset="0"/>
                <a:cs typeface="Courier New" pitchFamily="49" charset="0"/>
              </a:rPr>
              <a:t>parseq.sequence</a:t>
            </a:r>
            <a:r>
              <a:rPr lang="en-US" sz="1900" b="1" dirty="0">
                <a:latin typeface="Programma" panose="02000009000000000000" pitchFamily="49" charset="0"/>
                <a:cs typeface="Courier New" pitchFamily="49" charset="0"/>
              </a:rPr>
              <a:t>([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dirty="0">
                <a:latin typeface="Programma" panose="02000009000000000000" pitchFamily="49" charset="0"/>
                <a:cs typeface="Courier New" pitchFamily="49" charset="0"/>
              </a:rPr>
              <a:t>        widget("Seq C1"),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dirty="0">
                <a:latin typeface="Programma" panose="02000009000000000000" pitchFamily="49" charset="0"/>
                <a:cs typeface="Courier New" pitchFamily="49" charset="0"/>
              </a:rPr>
              <a:t>        widget("Seq C2"),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dirty="0">
                <a:latin typeface="Programma" panose="02000009000000000000" pitchFamily="49" charset="0"/>
                <a:cs typeface="Courier New" pitchFamily="49" charset="0"/>
              </a:rPr>
              <a:t>        widget("Seq C3")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dirty="0">
                <a:latin typeface="Programma" panose="02000009000000000000" pitchFamily="49" charset="0"/>
                <a:cs typeface="Courier New" pitchFamily="49" charset="0"/>
              </a:rPr>
              <a:t>    ]),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dirty="0">
                <a:latin typeface="Programma" panose="02000009000000000000" pitchFamily="49" charset="0"/>
                <a:cs typeface="Courier New" pitchFamily="49" charset="0"/>
              </a:rPr>
              <a:t>    </a:t>
            </a:r>
            <a:r>
              <a:rPr lang="en-US" sz="1900" b="1" dirty="0" err="1">
                <a:latin typeface="Programma" panose="02000009000000000000" pitchFamily="49" charset="0"/>
                <a:cs typeface="Courier New" pitchFamily="49" charset="0"/>
              </a:rPr>
              <a:t>parseq.sequence</a:t>
            </a:r>
            <a:r>
              <a:rPr lang="en-US" sz="1900" b="1" dirty="0">
                <a:latin typeface="Programma" panose="02000009000000000000" pitchFamily="49" charset="0"/>
                <a:cs typeface="Courier New" pitchFamily="49" charset="0"/>
              </a:rPr>
              <a:t>([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dirty="0">
                <a:latin typeface="Programma" panose="02000009000000000000" pitchFamily="49" charset="0"/>
                <a:cs typeface="Courier New" pitchFamily="49" charset="0"/>
              </a:rPr>
              <a:t>        widget("Seq D1"),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dirty="0">
                <a:latin typeface="Programma" panose="02000009000000000000" pitchFamily="49" charset="0"/>
                <a:cs typeface="Courier New" pitchFamily="49" charset="0"/>
              </a:rPr>
              <a:t>        widget("Seq D2"),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dirty="0">
                <a:latin typeface="Programma" panose="02000009000000000000" pitchFamily="49" charset="0"/>
                <a:cs typeface="Courier New" pitchFamily="49" charset="0"/>
              </a:rPr>
              <a:t>        widget("Seq D3")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dirty="0">
                <a:latin typeface="Programma" panose="02000009000000000000" pitchFamily="49" charset="0"/>
                <a:cs typeface="Courier New" pitchFamily="49" charset="0"/>
              </a:rPr>
              <a:t>    ]),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dirty="0">
                <a:latin typeface="Programma" panose="02000009000000000000" pitchFamily="49" charset="0"/>
                <a:cs typeface="Courier New" pitchFamily="49" charset="0"/>
              </a:rPr>
              <a:t>    </a:t>
            </a:r>
            <a:r>
              <a:rPr lang="en-US" sz="1900" b="1" dirty="0" err="1">
                <a:latin typeface="Programma" panose="02000009000000000000" pitchFamily="49" charset="0"/>
                <a:cs typeface="Courier New" pitchFamily="49" charset="0"/>
              </a:rPr>
              <a:t>parseq.fallback</a:t>
            </a:r>
            <a:r>
              <a:rPr lang="en-US" sz="1900" b="1" dirty="0">
                <a:latin typeface="Programma" panose="02000009000000000000" pitchFamily="49" charset="0"/>
                <a:cs typeface="Courier New" pitchFamily="49" charset="0"/>
              </a:rPr>
              <a:t>([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dirty="0">
                <a:latin typeface="Programma" panose="02000009000000000000" pitchFamily="49" charset="0"/>
                <a:cs typeface="Courier New" pitchFamily="49" charset="0"/>
              </a:rPr>
              <a:t>        widget("Fall F1"),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dirty="0">
                <a:latin typeface="Programma" panose="02000009000000000000" pitchFamily="49" charset="0"/>
                <a:cs typeface="Courier New" pitchFamily="49" charset="0"/>
              </a:rPr>
              <a:t>        widget("Fall F2"),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dirty="0">
                <a:latin typeface="Programma" panose="02000009000000000000" pitchFamily="49" charset="0"/>
                <a:cs typeface="Courier New" pitchFamily="49" charset="0"/>
              </a:rPr>
              <a:t>        widget("Fall F3")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dirty="0">
                <a:latin typeface="Programma" panose="02000009000000000000" pitchFamily="49" charset="0"/>
                <a:cs typeface="Courier New" pitchFamily="49" charset="0"/>
              </a:rPr>
              <a:t>    ])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dirty="0">
                <a:latin typeface="Programma" panose="02000009000000000000" pitchFamily="49" charset="0"/>
                <a:cs typeface="Courier New" pitchFamily="49" charset="0"/>
              </a:rPr>
              <a:t>],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867399" y="76200"/>
            <a:ext cx="5791197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    [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        widget("</a:t>
            </a:r>
            <a:r>
              <a:rPr lang="en-US" sz="1900" b="1" kern="0" dirty="0" err="1">
                <a:latin typeface="Programma" panose="02000009000000000000" pitchFamily="49" charset="0"/>
                <a:cs typeface="Courier New" pitchFamily="49" charset="0"/>
              </a:rPr>
              <a:t>Opt</a:t>
            </a: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 Q"),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        </a:t>
            </a:r>
            <a:r>
              <a:rPr lang="en-US" sz="1900" b="1" kern="0" dirty="0" err="1">
                <a:latin typeface="Programma" panose="02000009000000000000" pitchFamily="49" charset="0"/>
                <a:cs typeface="Courier New" pitchFamily="49" charset="0"/>
              </a:rPr>
              <a:t>parseq.race</a:t>
            </a: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([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            widget("</a:t>
            </a:r>
            <a:r>
              <a:rPr lang="en-US" sz="1900" b="1" kern="0" dirty="0" err="1">
                <a:latin typeface="Programma" panose="02000009000000000000" pitchFamily="49" charset="0"/>
                <a:cs typeface="Courier New" pitchFamily="49" charset="0"/>
              </a:rPr>
              <a:t>Opt</a:t>
            </a: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 Race R1"),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            widget("</a:t>
            </a:r>
            <a:r>
              <a:rPr lang="en-US" sz="1900" b="1" kern="0" dirty="0" err="1">
                <a:latin typeface="Programma" panose="02000009000000000000" pitchFamily="49" charset="0"/>
                <a:cs typeface="Courier New" pitchFamily="49" charset="0"/>
              </a:rPr>
              <a:t>Opt</a:t>
            </a: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 Race R2"),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            widget("</a:t>
            </a:r>
            <a:r>
              <a:rPr lang="en-US" sz="1900" b="1" kern="0" dirty="0" err="1">
                <a:latin typeface="Programma" panose="02000009000000000000" pitchFamily="49" charset="0"/>
                <a:cs typeface="Courier New" pitchFamily="49" charset="0"/>
              </a:rPr>
              <a:t>Opt</a:t>
            </a: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 Race R3")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        ]),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        </a:t>
            </a:r>
            <a:r>
              <a:rPr lang="en-US" sz="1900" b="1" kern="0" dirty="0" err="1">
                <a:latin typeface="Programma" panose="02000009000000000000" pitchFamily="49" charset="0"/>
                <a:cs typeface="Courier New" pitchFamily="49" charset="0"/>
              </a:rPr>
              <a:t>parseq.sequence</a:t>
            </a: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([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            widget("</a:t>
            </a:r>
            <a:r>
              <a:rPr lang="en-US" sz="1900" b="1" kern="0" dirty="0" err="1">
                <a:latin typeface="Programma" panose="02000009000000000000" pitchFamily="49" charset="0"/>
                <a:cs typeface="Courier New" pitchFamily="49" charset="0"/>
              </a:rPr>
              <a:t>Opt</a:t>
            </a: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 Seq S1"),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            widget("</a:t>
            </a:r>
            <a:r>
              <a:rPr lang="en-US" sz="1900" b="1" kern="0" dirty="0" err="1">
                <a:latin typeface="Programma" panose="02000009000000000000" pitchFamily="49" charset="0"/>
                <a:cs typeface="Courier New" pitchFamily="49" charset="0"/>
              </a:rPr>
              <a:t>Opt</a:t>
            </a: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 Seq S2"),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            widget("</a:t>
            </a:r>
            <a:r>
              <a:rPr lang="en-US" sz="1900" b="1" kern="0" dirty="0" err="1">
                <a:latin typeface="Programma" panose="02000009000000000000" pitchFamily="49" charset="0"/>
                <a:cs typeface="Courier New" pitchFamily="49" charset="0"/>
              </a:rPr>
              <a:t>Opt</a:t>
            </a: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 Seq S3")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        ]),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        </a:t>
            </a:r>
            <a:r>
              <a:rPr lang="en-US" sz="1900" b="1" kern="0" dirty="0" err="1">
                <a:latin typeface="Programma" panose="02000009000000000000" pitchFamily="49" charset="0"/>
                <a:cs typeface="Courier New" pitchFamily="49" charset="0"/>
              </a:rPr>
              <a:t>parseq.sequence</a:t>
            </a: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([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            widget("</a:t>
            </a:r>
            <a:r>
              <a:rPr lang="en-US" sz="1900" b="1" kern="0" dirty="0" err="1">
                <a:latin typeface="Programma" panose="02000009000000000000" pitchFamily="49" charset="0"/>
                <a:cs typeface="Courier New" pitchFamily="49" charset="0"/>
              </a:rPr>
              <a:t>Opt</a:t>
            </a: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 Seq T1"),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            widget("</a:t>
            </a:r>
            <a:r>
              <a:rPr lang="en-US" sz="1900" b="1" kern="0" dirty="0" err="1">
                <a:latin typeface="Programma" panose="02000009000000000000" pitchFamily="49" charset="0"/>
                <a:cs typeface="Courier New" pitchFamily="49" charset="0"/>
              </a:rPr>
              <a:t>Opt</a:t>
            </a: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 Seq T2"),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            widget("</a:t>
            </a:r>
            <a:r>
              <a:rPr lang="en-US" sz="1900" b="1" kern="0" dirty="0" err="1">
                <a:latin typeface="Programma" panose="02000009000000000000" pitchFamily="49" charset="0"/>
                <a:cs typeface="Courier New" pitchFamily="49" charset="0"/>
              </a:rPr>
              <a:t>Opt</a:t>
            </a: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 Seq T3")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        ]),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        </a:t>
            </a:r>
            <a:r>
              <a:rPr lang="en-US" sz="1900" b="1" kern="0" dirty="0" err="1">
                <a:latin typeface="Programma" panose="02000009000000000000" pitchFamily="49" charset="0"/>
                <a:cs typeface="Courier New" pitchFamily="49" charset="0"/>
              </a:rPr>
              <a:t>parseq.fallback</a:t>
            </a: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([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            widget("</a:t>
            </a:r>
            <a:r>
              <a:rPr lang="en-US" sz="1900" b="1" kern="0" dirty="0" err="1">
                <a:latin typeface="Programma" panose="02000009000000000000" pitchFamily="49" charset="0"/>
                <a:cs typeface="Courier New" pitchFamily="49" charset="0"/>
              </a:rPr>
              <a:t>Opt</a:t>
            </a: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 Fall V1"),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            widget("</a:t>
            </a:r>
            <a:r>
              <a:rPr lang="en-US" sz="1900" b="1" kern="0" dirty="0" err="1">
                <a:latin typeface="Programma" panose="02000009000000000000" pitchFamily="49" charset="0"/>
                <a:cs typeface="Courier New" pitchFamily="49" charset="0"/>
              </a:rPr>
              <a:t>Opt</a:t>
            </a: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 Fall V2"),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            widget("Opt Fall V3")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        ])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kern="0" dirty="0">
                <a:latin typeface="Programma" panose="02000009000000000000" pitchFamily="49" charset="0"/>
                <a:cs typeface="Courier New" pitchFamily="49" charset="0"/>
              </a:rPr>
              <a:t>    ])(show);</a:t>
            </a:r>
          </a:p>
        </p:txBody>
      </p:sp>
    </p:spTree>
    <p:extLst>
      <p:ext uri="{BB962C8B-B14F-4D97-AF65-F5344CB8AC3E}">
        <p14:creationId xmlns:p14="http://schemas.microsoft.com/office/powerpoint/2010/main" val="2653703783"/>
      </p:ext>
    </p:extLst>
  </p:cSld>
  <p:clrMapOvr>
    <a:masterClrMapping/>
  </p:clrMapOvr>
  <p:transition spd="slow">
    <p:strips dir="r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600200"/>
            <a:ext cx="8839200" cy="5029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parseq.sequence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([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widget("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Seq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S1"),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parseq.parallel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([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widget("Par P1"),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widget("Par P2"),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widget("Par P3"),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]),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widget("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Seq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S3")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])</a:t>
            </a:r>
          </a:p>
        </p:txBody>
      </p:sp>
    </p:spTree>
    <p:extLst>
      <p:ext uri="{BB962C8B-B14F-4D97-AF65-F5344CB8AC3E}">
        <p14:creationId xmlns:p14="http://schemas.microsoft.com/office/powerpoint/2010/main" val="3410809677"/>
      </p:ext>
    </p:extLst>
  </p:cSld>
  <p:clrMapOvr>
    <a:masterClrMapping/>
  </p:clrMapOvr>
  <p:transition spd="slow">
    <p:strips dir="r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2400"/>
            <a:ext cx="8763000" cy="6477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parseq.sequence</a:t>
            </a:r>
            <a:r>
              <a:rPr lang="en-US" sz="1600" b="1" dirty="0">
                <a:latin typeface="Programma" panose="02000009000000000000" pitchFamily="49" charset="0"/>
                <a:cs typeface="Programma" panose="02000009000000000000" pitchFamily="49" charset="0"/>
              </a:rPr>
              <a:t>([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Programma" panose="02000009000000000000" pitchFamily="49" charset="0"/>
                <a:cs typeface="Programma" panose="02000009000000000000" pitchFamily="49" charset="0"/>
              </a:rPr>
              <a:t>    function (callback)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6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fs.readFile</a:t>
            </a:r>
            <a:r>
              <a:rPr lang="en-US" sz="1600" b="1" dirty="0">
                <a:latin typeface="Programma" panose="02000009000000000000" pitchFamily="49" charset="0"/>
                <a:cs typeface="Programma" panose="02000009000000000000" pitchFamily="49" charset="0"/>
              </a:rPr>
              <a:t>("./" + filename + ".</a:t>
            </a:r>
            <a:r>
              <a:rPr lang="en-US" sz="16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cyc</a:t>
            </a:r>
            <a:r>
              <a:rPr lang="en-US" sz="1600" b="1" dirty="0">
                <a:latin typeface="Programma" panose="02000009000000000000" pitchFamily="49" charset="0"/>
                <a:cs typeface="Programma" panose="02000009000000000000" pitchFamily="49" charset="0"/>
              </a:rPr>
              <a:t>", function (error, data)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    if (error)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        console.log(error);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        return callback(undefined, error);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    return callback(</a:t>
            </a:r>
            <a:r>
              <a:rPr lang="en-US" sz="16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data.toString</a:t>
            </a:r>
            <a:r>
              <a:rPr lang="en-US" sz="1600" b="1" dirty="0">
                <a:latin typeface="Programma" panose="02000009000000000000" pitchFamily="49" charset="0"/>
                <a:cs typeface="Programma" panose="02000009000000000000" pitchFamily="49" charset="0"/>
              </a:rPr>
              <a:t>());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});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Programma" panose="02000009000000000000" pitchFamily="49" charset="0"/>
                <a:cs typeface="Programma" panose="02000009000000000000" pitchFamily="49" charset="0"/>
              </a:rPr>
              <a:t>    },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Programma" panose="02000009000000000000" pitchFamily="49" charset="0"/>
                <a:cs typeface="Programma" panose="02000009000000000000" pitchFamily="49" charset="0"/>
              </a:rPr>
              <a:t>    function (callback, value)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return include(callback, value, </a:t>
            </a:r>
            <a:r>
              <a:rPr lang="en-US" sz="16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get_inclusion</a:t>
            </a:r>
            <a:r>
              <a:rPr lang="en-US" sz="1600" b="1" dirty="0">
                <a:latin typeface="Programma" panose="02000009000000000000" pitchFamily="49" charset="0"/>
                <a:cs typeface="Programma" panose="02000009000000000000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Programma" panose="02000009000000000000" pitchFamily="49" charset="0"/>
                <a:cs typeface="Programma" panose="02000009000000000000" pitchFamily="49" charset="0"/>
              </a:rPr>
              <a:t>    },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Programma" panose="02000009000000000000" pitchFamily="49" charset="0"/>
                <a:cs typeface="Programma" panose="02000009000000000000" pitchFamily="49" charset="0"/>
              </a:rPr>
              <a:t>    function (callback, value)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return callback(</a:t>
            </a:r>
            <a:r>
              <a:rPr lang="en-US" sz="16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cyc</a:t>
            </a:r>
            <a:r>
              <a:rPr lang="en-US" sz="1600" b="1" dirty="0">
                <a:latin typeface="Programma" panose="02000009000000000000" pitchFamily="49" charset="0"/>
                <a:cs typeface="Programma" panose="02000009000000000000" pitchFamily="49" charset="0"/>
              </a:rPr>
              <a:t>(value, </a:t>
            </a:r>
            <a:r>
              <a:rPr lang="en-US" sz="16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onehtml</a:t>
            </a:r>
            <a:r>
              <a:rPr lang="en-US" sz="1600" b="1" dirty="0">
                <a:latin typeface="Programma" panose="02000009000000000000" pitchFamily="49" charset="0"/>
                <a:cs typeface="Programma" panose="02000009000000000000" pitchFamily="49" charset="0"/>
              </a:rPr>
              <a:t>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Programma" panose="02000009000000000000" pitchFamily="49" charset="0"/>
                <a:cs typeface="Programma" panose="02000009000000000000" pitchFamily="49" charset="0"/>
              </a:rPr>
              <a:t>    },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Programma" panose="02000009000000000000" pitchFamily="49" charset="0"/>
                <a:cs typeface="Programma" panose="02000009000000000000" pitchFamily="49" charset="0"/>
              </a:rPr>
              <a:t>    function (callback, value)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6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fs.writeFile</a:t>
            </a:r>
            <a:r>
              <a:rPr lang="en-US" sz="1600" b="1" dirty="0">
                <a:latin typeface="Programma" panose="02000009000000000000" pitchFamily="49" charset="0"/>
                <a:cs typeface="Programma" panose="02000009000000000000" pitchFamily="49" charset="0"/>
              </a:rPr>
              <a:t>("./" + filename + ".html", value, function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        (error)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    if (error)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        console.log(error);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        return callback(undefined, error);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    return callback(true);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});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Programma" panose="02000009000000000000" pitchFamily="49" charset="0"/>
                <a:cs typeface="Programma" panose="02000009000000000000" pitchFamily="49" charset="0"/>
              </a:rPr>
              <a:t>])(console.log);</a:t>
            </a:r>
          </a:p>
        </p:txBody>
      </p:sp>
    </p:spTree>
    <p:extLst>
      <p:ext uri="{BB962C8B-B14F-4D97-AF65-F5344CB8AC3E}">
        <p14:creationId xmlns:p14="http://schemas.microsoft.com/office/powerpoint/2010/main" val="3679971543"/>
      </p:ext>
    </p:extLst>
  </p:cSld>
  <p:clrMapOvr>
    <a:masterClrMapping/>
  </p:clrMapOvr>
  <p:transition spd="slow">
    <p:strips dir="r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parseq</a:t>
            </a:r>
            <a:r>
              <a:rPr lang="en-US" dirty="0"/>
              <a:t> with timeouts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parseq.sequence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dirty="0">
                <a:latin typeface="Cheltenhm BdItHd BT" panose="02040703050705090403" pitchFamily="18" charset="0"/>
                <a:cs typeface="Programma" panose="02000009000000000000" pitchFamily="49" charset="0"/>
              </a:rPr>
              <a:t>requestors</a:t>
            </a:r>
            <a:r>
              <a:rPr lang="en-US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  <a:r>
              <a:rPr lang="en-US" dirty="0">
                <a:latin typeface="Cheltenhm BdItHd BT" panose="02040703050705090403" pitchFamily="18" charset="0"/>
                <a:cs typeface="Programma" panose="02000009000000000000" pitchFamily="49" charset="0"/>
              </a:rPr>
              <a:t>milliseconds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parseq.parallel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dirty="0">
                <a:latin typeface="Cheltenhm BdItHd BT" panose="02040703050705090403" pitchFamily="18" charset="0"/>
                <a:cs typeface="Programma" panose="02000009000000000000" pitchFamily="49" charset="0"/>
              </a:rPr>
              <a:t>requestors</a:t>
            </a:r>
            <a:r>
              <a:rPr lang="en-US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  <a:r>
              <a:rPr lang="en-US" dirty="0" err="1">
                <a:latin typeface="Cheltenhm BdItHd BT" panose="02040703050705090403" pitchFamily="18" charset="0"/>
                <a:cs typeface="Programma" panose="02000009000000000000" pitchFamily="49" charset="0"/>
              </a:rPr>
              <a:t>optionals</a:t>
            </a:r>
            <a:r>
              <a:rPr lang="en-US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  <a:r>
              <a:rPr lang="en-US" dirty="0">
                <a:latin typeface="Cheltenhm BdItHd BT" panose="02040703050705090403" pitchFamily="18" charset="0"/>
                <a:cs typeface="Programma" panose="02000009000000000000" pitchFamily="49" charset="0"/>
              </a:rPr>
              <a:t>milliseconds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parseq.race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dirty="0">
                <a:latin typeface="Cheltenhm BdItHd BT" panose="02040703050705090403" pitchFamily="18" charset="0"/>
                <a:cs typeface="Programma" panose="02000009000000000000" pitchFamily="49" charset="0"/>
              </a:rPr>
              <a:t>requestors</a:t>
            </a:r>
            <a:r>
              <a:rPr lang="en-US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  <a:r>
              <a:rPr lang="en-US" dirty="0">
                <a:latin typeface="Cheltenhm BdItHd BT" panose="02040703050705090403" pitchFamily="18" charset="0"/>
                <a:cs typeface="Programma" panose="02000009000000000000" pitchFamily="49" charset="0"/>
              </a:rPr>
              <a:t>milliseconds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  <a:endParaRPr lang="en-US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parseq.fallback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dirty="0">
                <a:latin typeface="Cheltenhm BdItHd BT" panose="02040703050705090403" pitchFamily="18" charset="0"/>
                <a:cs typeface="Programma" panose="02000009000000000000" pitchFamily="49" charset="0"/>
              </a:rPr>
              <a:t>requestors</a:t>
            </a:r>
            <a:r>
              <a:rPr lang="en-US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  <a:r>
              <a:rPr lang="en-US" dirty="0">
                <a:latin typeface="Cheltenhm BdItHd BT" panose="02040703050705090403" pitchFamily="18" charset="0"/>
                <a:cs typeface="Programma" panose="02000009000000000000" pitchFamily="49" charset="0"/>
              </a:rPr>
              <a:t>milliseconds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57319"/>
      </p:ext>
    </p:extLst>
  </p:cSld>
  <p:clrMapOvr>
    <a:masterClrMapping/>
  </p:clrMapOvr>
  <p:transition spd="slow">
    <p:strips dir="r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requestor can optionally return a cancel function.</a:t>
            </a:r>
          </a:p>
          <a:p>
            <a:r>
              <a:rPr lang="en-US" dirty="0"/>
              <a:t>A cancel function, when called, will attempt to cancel a request.</a:t>
            </a:r>
          </a:p>
          <a:p>
            <a:r>
              <a:rPr lang="en-US" dirty="0"/>
              <a:t>There is no guarantee that the cancellation will happen before the request completes.</a:t>
            </a:r>
          </a:p>
          <a:p>
            <a:r>
              <a:rPr lang="en-US" dirty="0"/>
              <a:t>Cancellation is intended to stop unnecessary work. It does not undo.</a:t>
            </a:r>
          </a:p>
        </p:txBody>
      </p:sp>
    </p:spTree>
    <p:extLst>
      <p:ext uri="{BB962C8B-B14F-4D97-AF65-F5344CB8AC3E}">
        <p14:creationId xmlns:p14="http://schemas.microsoft.com/office/powerpoint/2010/main" val="4029993668"/>
      </p:ext>
    </p:extLst>
  </p:cSld>
  <p:clrMapOvr>
    <a:masterClrMapping/>
  </p:clrMapOvr>
  <p:transition spd="slow">
    <p:strips dir="r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Throttling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Programma" pitchFamily="2" charset="0"/>
              </a:rPr>
              <a:t>parseq</a:t>
            </a:r>
            <a:r>
              <a:rPr lang="en-US" dirty="0"/>
              <a:t> can overwhelm some incompetently architected systems.</a:t>
            </a:r>
          </a:p>
          <a:p>
            <a:r>
              <a:rPr lang="en-US" dirty="0">
                <a:latin typeface="Programma" pitchFamily="2" charset="0"/>
              </a:rPr>
              <a:t>parallel</a:t>
            </a:r>
            <a:r>
              <a:rPr lang="en-US" dirty="0"/>
              <a:t> and </a:t>
            </a:r>
            <a:r>
              <a:rPr lang="en-US" dirty="0">
                <a:latin typeface="Programma" pitchFamily="2" charset="0"/>
              </a:rPr>
              <a:t>race</a:t>
            </a:r>
            <a:r>
              <a:rPr lang="en-US" dirty="0"/>
              <a:t> can start all of their requestors are once, which can lead to resource exhaustion.</a:t>
            </a:r>
          </a:p>
          <a:p>
            <a:r>
              <a:rPr lang="en-US" dirty="0"/>
              <a:t>So </a:t>
            </a:r>
            <a:r>
              <a:rPr lang="en-US" dirty="0">
                <a:latin typeface="Programma" pitchFamily="2" charset="0"/>
              </a:rPr>
              <a:t>parallel</a:t>
            </a:r>
            <a:r>
              <a:rPr lang="en-US" dirty="0"/>
              <a:t> and </a:t>
            </a:r>
            <a:r>
              <a:rPr lang="en-US" dirty="0">
                <a:latin typeface="Programma" pitchFamily="2" charset="0"/>
              </a:rPr>
              <a:t>race</a:t>
            </a:r>
            <a:r>
              <a:rPr lang="en-US" dirty="0"/>
              <a:t> can each take a </a:t>
            </a:r>
            <a:r>
              <a:rPr lang="en-US" dirty="0">
                <a:latin typeface="Programma" pitchFamily="2" charset="0"/>
              </a:rPr>
              <a:t>throttle</a:t>
            </a:r>
            <a:r>
              <a:rPr lang="en-US" dirty="0"/>
              <a:t> argument that limits the number of requestors they will have going at a time.</a:t>
            </a:r>
          </a:p>
        </p:txBody>
      </p:sp>
    </p:spTree>
    <p:extLst>
      <p:ext uri="{BB962C8B-B14F-4D97-AF65-F5344CB8AC3E}">
        <p14:creationId xmlns:p14="http://schemas.microsoft.com/office/powerpoint/2010/main" val="1064399602"/>
      </p:ext>
    </p:extLst>
  </p:cSld>
  <p:clrMapOvr>
    <a:masterClrMapping/>
  </p:clrMapOvr>
  <p:transition spd="slow">
    <p:strips dir="r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parseq</a:t>
            </a:r>
            <a:r>
              <a:rPr lang="en-US" dirty="0"/>
              <a:t>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heltenhm BdItHd BT" pitchFamily="18" charset="0"/>
              </a:rPr>
              <a:t>requestor</a:t>
            </a:r>
            <a:r>
              <a:rPr lang="en-US" dirty="0"/>
              <a:t>	</a:t>
            </a:r>
          </a:p>
          <a:p>
            <a:pPr marL="457200" lvl="1" indent="0">
              <a:buNone/>
            </a:pPr>
            <a:r>
              <a:rPr lang="en-US" dirty="0"/>
              <a:t>A function that can execute a request.</a:t>
            </a:r>
          </a:p>
          <a:p>
            <a:r>
              <a:rPr lang="en-US" dirty="0">
                <a:latin typeface="Cheltenhm BdItHd BT" pitchFamily="18" charset="0"/>
              </a:rPr>
              <a:t>callback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A continuation function that will be passed to a requestor.</a:t>
            </a:r>
          </a:p>
          <a:p>
            <a:r>
              <a:rPr lang="en-US" dirty="0">
                <a:latin typeface="Cheltenhm BdItHd BT" pitchFamily="18" charset="0"/>
              </a:rPr>
              <a:t>factory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A function that takes arguments and returns a requestor function.</a:t>
            </a:r>
          </a:p>
          <a:p>
            <a:r>
              <a:rPr lang="en-US">
                <a:latin typeface="Cheltenhm BdItHd BT" pitchFamily="18" charset="0"/>
              </a:rPr>
              <a:t>cancel</a:t>
            </a:r>
            <a:endParaRPr lang="en-US" dirty="0">
              <a:latin typeface="Cheltenhm BdItHd BT" pitchFamily="18" charset="0"/>
            </a:endParaRPr>
          </a:p>
          <a:p>
            <a:pPr marL="457200" lvl="1" indent="0">
              <a:buNone/>
            </a:pPr>
            <a:r>
              <a:rPr lang="en-US" dirty="0"/>
              <a:t>A function returned by a requestor that may be used to cancel a request.</a:t>
            </a:r>
          </a:p>
        </p:txBody>
      </p:sp>
    </p:spTree>
    <p:extLst>
      <p:ext uri="{BB962C8B-B14F-4D97-AF65-F5344CB8AC3E}">
        <p14:creationId xmlns:p14="http://schemas.microsoft.com/office/powerpoint/2010/main" val="639517321"/>
      </p:ext>
    </p:extLst>
  </p:cSld>
  <p:clrMapOvr>
    <a:masterClrMapping/>
  </p:clrMapOvr>
  <p:transition spd="slow">
    <p:strips dir="r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parseq</a:t>
            </a:r>
            <a:r>
              <a:rPr lang="en-US" dirty="0"/>
              <a:t>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4582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  <a:latin typeface="Cheltenhm BdItHd BT" panose="02040703050705090403" pitchFamily="18" charset="0"/>
                <a:cs typeface="Programma" panose="02000009000000000000" pitchFamily="49" charset="0"/>
              </a:rPr>
              <a:t>factory</a:t>
            </a:r>
            <a:r>
              <a:rPr lang="en-US" sz="4000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4000" dirty="0">
                <a:solidFill>
                  <a:schemeClr val="tx1"/>
                </a:solidFill>
                <a:latin typeface="Cheltenhm BdItHd BT" panose="02040703050705090403" pitchFamily="18" charset="0"/>
                <a:cs typeface="Programma" panose="02000009000000000000" pitchFamily="49" charset="0"/>
              </a:rPr>
              <a:t>arguments</a:t>
            </a:r>
            <a:r>
              <a:rPr lang="en-US" sz="4000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…</a:t>
            </a:r>
            <a:r>
              <a:rPr lang="en-US" sz="4000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 </a:t>
            </a:r>
            <a:r>
              <a:rPr lang="en-US" sz="4000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→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4000" dirty="0">
                <a:solidFill>
                  <a:schemeClr val="tx1"/>
                </a:solidFill>
                <a:latin typeface="Cheltenhm BdItHd BT" panose="02040703050705090403" pitchFamily="18" charset="0"/>
                <a:cs typeface="Programma" panose="02000009000000000000" pitchFamily="49" charset="0"/>
              </a:rPr>
              <a:t>requestor</a:t>
            </a:r>
            <a:r>
              <a:rPr lang="en-US" sz="4000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4000" dirty="0">
                <a:solidFill>
                  <a:srgbClr val="99FF99"/>
                </a:solidFill>
                <a:latin typeface="Cheltenhm BdItHd BT" panose="02040703050705090403" pitchFamily="18" charset="0"/>
                <a:cs typeface="Programma" panose="02000009000000000000" pitchFamily="49" charset="0"/>
              </a:rPr>
              <a:t>callback</a:t>
            </a:r>
            <a:r>
              <a:rPr lang="en-US" sz="4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4000" dirty="0">
                <a:solidFill>
                  <a:srgbClr val="99FF99"/>
                </a:solidFill>
                <a:latin typeface="Cheltenhm BdItHd BT" panose="02040703050705090403" pitchFamily="18" charset="0"/>
                <a:cs typeface="Programma" panose="02000009000000000000" pitchFamily="49" charset="0"/>
              </a:rPr>
              <a:t>value</a:t>
            </a:r>
            <a:r>
              <a:rPr lang="en-US" sz="4000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  <a:r>
              <a:rPr lang="en-US" sz="4000" dirty="0">
                <a:solidFill>
                  <a:srgbClr val="99FF99"/>
                </a:solidFill>
                <a:latin typeface="Cheltenhm BdItHd BT" panose="02040703050705090403" pitchFamily="18" charset="0"/>
                <a:cs typeface="Programma" panose="02000009000000000000" pitchFamily="49" charset="0"/>
              </a:rPr>
              <a:t>error</a:t>
            </a:r>
            <a:r>
              <a:rPr lang="en-US" sz="4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  <a:r>
              <a:rPr lang="en-US" sz="4000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4000" dirty="0">
                <a:solidFill>
                  <a:schemeClr val="tx1"/>
                </a:solidFill>
                <a:latin typeface="Cheltenhm BdItHd BT" panose="02040703050705090403" pitchFamily="18" charset="0"/>
                <a:cs typeface="Programma" panose="02000009000000000000" pitchFamily="49" charset="0"/>
              </a:rPr>
              <a:t>value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)</a:t>
            </a:r>
            <a:r>
              <a:rPr lang="en-US" sz="4000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→ </a:t>
            </a:r>
            <a:r>
              <a:rPr lang="en-US" sz="4000" dirty="0">
                <a:solidFill>
                  <a:schemeClr val="tx1"/>
                </a:solidFill>
                <a:latin typeface="Cheltenhm BdItHd BT" panose="02040703050705090403" pitchFamily="18" charset="0"/>
                <a:cs typeface="Programma" panose="02000009000000000000" pitchFamily="49" charset="0"/>
              </a:rPr>
              <a:t>cancel</a:t>
            </a:r>
            <a:r>
              <a:rPr lang="en-US" sz="4000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4000" dirty="0">
                <a:solidFill>
                  <a:schemeClr val="tx1"/>
                </a:solidFill>
                <a:latin typeface="Cheltenhm BdItHd BT" panose="02040703050705090403" pitchFamily="18" charset="0"/>
                <a:cs typeface="Programma" panose="02000009000000000000" pitchFamily="49" charset="0"/>
              </a:rPr>
              <a:t>reason</a:t>
            </a:r>
            <a:r>
              <a:rPr lang="en-US" sz="4000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  <a:endParaRPr lang="en-US" sz="4000" dirty="0">
              <a:solidFill>
                <a:schemeClr val="tx1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126718"/>
      </p:ext>
    </p:extLst>
  </p:cSld>
  <p:clrMapOvr>
    <a:masterClrMapping/>
  </p:clrMapOvr>
  <p:transition spd="slow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Concurrent Programming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Pure Threads</a:t>
            </a:r>
          </a:p>
          <a:p>
            <a:r>
              <a:rPr lang="en-US" dirty="0"/>
              <a:t>Impure Threads</a:t>
            </a:r>
          </a:p>
          <a:p>
            <a:r>
              <a:rPr lang="en-US" dirty="0"/>
              <a:t>Eventuality</a:t>
            </a:r>
          </a:p>
        </p:txBody>
      </p:sp>
    </p:spTree>
    <p:extLst>
      <p:ext uri="{BB962C8B-B14F-4D97-AF65-F5344CB8AC3E}">
        <p14:creationId xmlns:p14="http://schemas.microsoft.com/office/powerpoint/2010/main" val="76089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parseq</a:t>
            </a:r>
            <a:r>
              <a:rPr lang="en-US" dirty="0"/>
              <a:t>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4582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  <a:latin typeface="Cheltenhm BdItHd BT" panose="02040703050705090403" pitchFamily="18" charset="0"/>
                <a:cs typeface="Programma" panose="02000009000000000000" pitchFamily="49" charset="0"/>
              </a:rPr>
              <a:t>factory</a:t>
            </a:r>
            <a:r>
              <a:rPr lang="en-US" sz="4000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4000" dirty="0">
                <a:solidFill>
                  <a:schemeClr val="tx1"/>
                </a:solidFill>
                <a:latin typeface="Cheltenhm BdItHd BT" panose="02040703050705090403" pitchFamily="18" charset="0"/>
                <a:cs typeface="Programma" panose="02000009000000000000" pitchFamily="49" charset="0"/>
              </a:rPr>
              <a:t>arguments</a:t>
            </a:r>
            <a:r>
              <a:rPr lang="en-US" sz="4000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…</a:t>
            </a:r>
            <a:r>
              <a:rPr lang="en-US" sz="4000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 </a:t>
            </a:r>
            <a:r>
              <a:rPr lang="en-US" sz="4000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→</a:t>
            </a:r>
          </a:p>
          <a:p>
            <a:pPr marL="0" indent="0">
              <a:buNone/>
            </a:pP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4000" dirty="0">
                <a:solidFill>
                  <a:srgbClr val="99FF99"/>
                </a:solidFill>
                <a:latin typeface="Cheltenhm BdItHd BT" panose="02040703050705090403" pitchFamily="18" charset="0"/>
                <a:cs typeface="Programma" panose="02000009000000000000" pitchFamily="49" charset="0"/>
              </a:rPr>
              <a:t>requestor</a:t>
            </a:r>
            <a:r>
              <a:rPr lang="en-US" sz="4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marL="0" indent="0">
              <a:buNone/>
            </a:pPr>
            <a:r>
              <a:rPr lang="en-US" sz="4000" dirty="0"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4000" dirty="0">
                <a:latin typeface="Cheltenhm BdItHd BT" panose="02040703050705090403" pitchFamily="18" charset="0"/>
                <a:cs typeface="Programma" panose="02000009000000000000" pitchFamily="49" charset="0"/>
              </a:rPr>
              <a:t>callback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4000" dirty="0">
                <a:latin typeface="Cheltenhm BdItHd BT" panose="02040703050705090403" pitchFamily="18" charset="0"/>
                <a:cs typeface="Programma" panose="02000009000000000000" pitchFamily="49" charset="0"/>
              </a:rPr>
              <a:t>value</a:t>
            </a:r>
            <a:r>
              <a:rPr lang="en-US" sz="4000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  <a:r>
              <a:rPr lang="en-US" sz="4000" dirty="0">
                <a:latin typeface="Cheltenhm BdItHd BT" panose="02040703050705090403" pitchFamily="18" charset="0"/>
                <a:cs typeface="Programma" panose="02000009000000000000" pitchFamily="49" charset="0"/>
              </a:rPr>
              <a:t>error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  <a:r>
              <a:rPr lang="en-US" sz="4000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4000" dirty="0">
                <a:solidFill>
                  <a:srgbClr val="99FF99"/>
                </a:solidFill>
                <a:latin typeface="Cheltenhm BdItHd BT" panose="02040703050705090403" pitchFamily="18" charset="0"/>
                <a:cs typeface="Programma" panose="02000009000000000000" pitchFamily="49" charset="0"/>
              </a:rPr>
              <a:t>value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)</a:t>
            </a:r>
            <a:r>
              <a:rPr lang="en-US" sz="4000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→ </a:t>
            </a:r>
            <a:r>
              <a:rPr lang="en-US" sz="4000" dirty="0">
                <a:solidFill>
                  <a:schemeClr val="tx1"/>
                </a:solidFill>
                <a:latin typeface="Cheltenhm BdItHd BT" panose="02040703050705090403" pitchFamily="18" charset="0"/>
                <a:cs typeface="Programma" panose="02000009000000000000" pitchFamily="49" charset="0"/>
              </a:rPr>
              <a:t>cancel</a:t>
            </a:r>
            <a:r>
              <a:rPr lang="en-US" sz="4000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4000" dirty="0">
                <a:solidFill>
                  <a:schemeClr val="tx1"/>
                </a:solidFill>
                <a:latin typeface="Cheltenhm BdItHd BT" panose="02040703050705090403" pitchFamily="18" charset="0"/>
                <a:cs typeface="Programma" panose="02000009000000000000" pitchFamily="49" charset="0"/>
              </a:rPr>
              <a:t>reason</a:t>
            </a:r>
            <a:r>
              <a:rPr lang="en-US" sz="4000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  <a:endParaRPr lang="en-US" sz="4000" dirty="0">
              <a:solidFill>
                <a:schemeClr val="tx1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6756"/>
      </p:ext>
    </p:extLst>
  </p:cSld>
  <p:clrMapOvr>
    <a:masterClrMapping/>
  </p:clrMapOvr>
  <p:transition spd="slow">
    <p:strips dir="r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parseq</a:t>
            </a:r>
            <a:r>
              <a:rPr lang="en-US" dirty="0"/>
              <a:t>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4582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  <a:latin typeface="Cheltenhm BdItHd BT" panose="02040703050705090403" pitchFamily="18" charset="0"/>
                <a:cs typeface="Programma" panose="02000009000000000000" pitchFamily="49" charset="0"/>
              </a:rPr>
              <a:t>factory</a:t>
            </a:r>
            <a:r>
              <a:rPr lang="en-US" sz="4000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4000" dirty="0">
                <a:solidFill>
                  <a:schemeClr val="tx1"/>
                </a:solidFill>
                <a:latin typeface="Cheltenhm BdItHd BT" panose="02040703050705090403" pitchFamily="18" charset="0"/>
                <a:cs typeface="Programma" panose="02000009000000000000" pitchFamily="49" charset="0"/>
              </a:rPr>
              <a:t>arguments</a:t>
            </a:r>
            <a:r>
              <a:rPr lang="en-US" sz="4000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…</a:t>
            </a:r>
            <a:r>
              <a:rPr lang="en-US" sz="4000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 </a:t>
            </a:r>
            <a:r>
              <a:rPr lang="en-US" sz="4000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→</a:t>
            </a:r>
          </a:p>
          <a:p>
            <a:pPr marL="0" indent="0">
              <a:buNone/>
            </a:pP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4000" dirty="0">
                <a:latin typeface="Cheltenhm BdItHd BT" panose="02040703050705090403" pitchFamily="18" charset="0"/>
                <a:cs typeface="Programma" panose="02000009000000000000" pitchFamily="49" charset="0"/>
              </a:rPr>
              <a:t>requestor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marL="0" indent="0">
              <a:buNone/>
            </a:pPr>
            <a:r>
              <a:rPr lang="en-US" sz="4000" dirty="0"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4000" dirty="0">
                <a:latin typeface="Cheltenhm BdItHd BT" panose="02040703050705090403" pitchFamily="18" charset="0"/>
                <a:cs typeface="Programma" panose="02000009000000000000" pitchFamily="49" charset="0"/>
              </a:rPr>
              <a:t>callback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4000" dirty="0">
                <a:latin typeface="Cheltenhm BdItHd BT" panose="02040703050705090403" pitchFamily="18" charset="0"/>
                <a:cs typeface="Programma" panose="02000009000000000000" pitchFamily="49" charset="0"/>
              </a:rPr>
              <a:t>value</a:t>
            </a:r>
            <a:r>
              <a:rPr lang="en-US" sz="4000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  <a:r>
              <a:rPr lang="en-US" sz="4000" dirty="0">
                <a:latin typeface="Cheltenhm BdItHd BT" panose="02040703050705090403" pitchFamily="18" charset="0"/>
                <a:cs typeface="Programma" panose="02000009000000000000" pitchFamily="49" charset="0"/>
              </a:rPr>
              <a:t>error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  <a:r>
              <a:rPr lang="en-US" sz="4000" dirty="0">
                <a:latin typeface="Programma" panose="02000009000000000000" pitchFamily="49" charset="0"/>
                <a:cs typeface="Programma" panose="02000009000000000000" pitchFamily="49" charset="0"/>
              </a:rPr>
              <a:t>,</a:t>
            </a:r>
          </a:p>
          <a:p>
            <a:pPr marL="0" indent="0">
              <a:buNone/>
            </a:pPr>
            <a:r>
              <a:rPr lang="en-US" sz="4000" dirty="0"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4000" dirty="0">
                <a:latin typeface="Cheltenhm BdItHd BT" panose="02040703050705090403" pitchFamily="18" charset="0"/>
                <a:cs typeface="Programma" panose="02000009000000000000" pitchFamily="49" charset="0"/>
              </a:rPr>
              <a:t>value</a:t>
            </a:r>
          </a:p>
          <a:p>
            <a:pPr marL="0" indent="0">
              <a:buNone/>
            </a:pP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    )</a:t>
            </a:r>
            <a:r>
              <a:rPr lang="en-US" sz="4000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→</a:t>
            </a:r>
            <a:r>
              <a:rPr lang="en-US" sz="4000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sz="4000" dirty="0">
                <a:solidFill>
                  <a:srgbClr val="99FF99"/>
                </a:solidFill>
                <a:latin typeface="Cheltenhm BdItHd BT" panose="02040703050705090403" pitchFamily="18" charset="0"/>
                <a:cs typeface="Programma" panose="02000009000000000000" pitchFamily="49" charset="0"/>
              </a:rPr>
              <a:t>cancel</a:t>
            </a:r>
            <a:r>
              <a:rPr lang="en-US" sz="4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4000" dirty="0">
                <a:solidFill>
                  <a:srgbClr val="99FF99"/>
                </a:solidFill>
                <a:latin typeface="Cheltenhm BdItHd BT" panose="02040703050705090403" pitchFamily="18" charset="0"/>
                <a:cs typeface="Programma" panose="02000009000000000000" pitchFamily="49" charset="0"/>
              </a:rPr>
              <a:t>reason</a:t>
            </a:r>
            <a:r>
              <a:rPr lang="en-US" sz="4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  <a:endParaRPr lang="en-US" sz="4000" dirty="0">
              <a:solidFill>
                <a:srgbClr val="99FF99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293885"/>
      </p:ext>
    </p:extLst>
  </p:cSld>
  <p:clrMapOvr>
    <a:masterClrMapping/>
  </p:clrMapOvr>
  <p:transition spd="slow">
    <p:strips dir="r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parseq</a:t>
            </a:r>
            <a:r>
              <a:rPr lang="en-US" dirty="0"/>
              <a:t>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4582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rgbClr val="99FF99"/>
                </a:solidFill>
                <a:latin typeface="Cheltenhm BdItHd BT" panose="02040703050705090403" pitchFamily="18" charset="0"/>
                <a:cs typeface="Programma" panose="02000009000000000000" pitchFamily="49" charset="0"/>
              </a:rPr>
              <a:t>factory</a:t>
            </a:r>
            <a:r>
              <a:rPr lang="en-US" sz="4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4000" dirty="0">
                <a:solidFill>
                  <a:srgbClr val="99FF99"/>
                </a:solidFill>
                <a:latin typeface="Cheltenhm BdItHd BT" panose="02040703050705090403" pitchFamily="18" charset="0"/>
                <a:cs typeface="Programma" panose="02000009000000000000" pitchFamily="49" charset="0"/>
              </a:rPr>
              <a:t>arguments</a:t>
            </a:r>
            <a:r>
              <a:rPr lang="en-US" sz="4000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…</a:t>
            </a:r>
            <a:r>
              <a:rPr lang="en-US" sz="4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 →</a:t>
            </a:r>
          </a:p>
          <a:p>
            <a:pPr marL="0" indent="0">
              <a:buNone/>
            </a:pP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4000" dirty="0">
                <a:latin typeface="Cheltenhm BdItHd BT" panose="02040703050705090403" pitchFamily="18" charset="0"/>
                <a:cs typeface="Programma" panose="02000009000000000000" pitchFamily="49" charset="0"/>
              </a:rPr>
              <a:t>requestor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marL="0" indent="0">
              <a:buNone/>
            </a:pPr>
            <a:r>
              <a:rPr lang="en-US" sz="4000" dirty="0"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4000" dirty="0">
                <a:latin typeface="Cheltenhm BdItHd BT" panose="02040703050705090403" pitchFamily="18" charset="0"/>
                <a:cs typeface="Programma" panose="02000009000000000000" pitchFamily="49" charset="0"/>
              </a:rPr>
              <a:t>callback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4000" dirty="0">
                <a:latin typeface="Cheltenhm BdItHd BT" panose="02040703050705090403" pitchFamily="18" charset="0"/>
                <a:cs typeface="Programma" panose="02000009000000000000" pitchFamily="49" charset="0"/>
              </a:rPr>
              <a:t>value</a:t>
            </a:r>
            <a:r>
              <a:rPr lang="en-US" sz="4000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  <a:r>
              <a:rPr lang="en-US" sz="4000" dirty="0">
                <a:latin typeface="Cheltenhm BdItHd BT" panose="02040703050705090403" pitchFamily="18" charset="0"/>
                <a:cs typeface="Programma" panose="02000009000000000000" pitchFamily="49" charset="0"/>
              </a:rPr>
              <a:t>error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  <a:r>
              <a:rPr lang="en-US" sz="4000" dirty="0">
                <a:latin typeface="Programma" panose="02000009000000000000" pitchFamily="49" charset="0"/>
                <a:cs typeface="Programma" panose="02000009000000000000" pitchFamily="49" charset="0"/>
              </a:rPr>
              <a:t>,</a:t>
            </a:r>
          </a:p>
          <a:p>
            <a:pPr marL="0" indent="0">
              <a:buNone/>
            </a:pPr>
            <a:r>
              <a:rPr lang="en-US" sz="4000" dirty="0"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4000" dirty="0">
                <a:latin typeface="Cheltenhm BdItHd BT" panose="02040703050705090403" pitchFamily="18" charset="0"/>
                <a:cs typeface="Programma" panose="02000009000000000000" pitchFamily="49" charset="0"/>
              </a:rPr>
              <a:t>value</a:t>
            </a:r>
          </a:p>
          <a:p>
            <a:pPr marL="0" indent="0">
              <a:buNone/>
            </a:pP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    )</a:t>
            </a:r>
            <a:r>
              <a:rPr lang="en-US" sz="4000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→</a:t>
            </a:r>
            <a:r>
              <a:rPr lang="en-US" sz="4000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sz="4000" dirty="0">
                <a:latin typeface="Cheltenhm BdItHd BT" panose="02040703050705090403" pitchFamily="18" charset="0"/>
                <a:cs typeface="Programma" panose="02000009000000000000" pitchFamily="49" charset="0"/>
              </a:rPr>
              <a:t>cancel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4000" dirty="0">
                <a:latin typeface="Cheltenhm BdItHd BT" panose="02040703050705090403" pitchFamily="18" charset="0"/>
                <a:cs typeface="Programma" panose="02000009000000000000" pitchFamily="49" charset="0"/>
              </a:rPr>
              <a:t>reason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  <a:endParaRPr lang="en-US" sz="4000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565999"/>
      </p:ext>
    </p:extLst>
  </p:cSld>
  <p:clrMapOvr>
    <a:masterClrMapping/>
  </p:clrMapOvr>
  <p:transition spd="slow">
    <p:strips dir="r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Requestor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600200"/>
            <a:ext cx="9067800" cy="5029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4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identity_requestor</a:t>
            </a:r>
            <a:r>
              <a:rPr lang="en-US" sz="4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callback,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value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callback(value);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29565058"/>
      </p:ext>
    </p:extLst>
  </p:cSld>
  <p:clrMapOvr>
    <a:masterClrMapping/>
  </p:clrMapOvr>
  <p:transition spd="slow">
    <p:strips dir="r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Fullname</a:t>
            </a:r>
            <a:r>
              <a:rPr lang="en-US" dirty="0"/>
              <a:t> Requestor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8991600" cy="5029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fullname_requestor</a:t>
            </a: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callback,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value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callback(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b="1" dirty="0" err="1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value.firstname</a:t>
            </a: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+ " "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+ </a:t>
            </a:r>
            <a:r>
              <a:rPr lang="en-US" b="1" dirty="0" err="1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value.lastname</a:t>
            </a:r>
            <a:endParaRPr lang="en-US" b="1" dirty="0">
              <a:solidFill>
                <a:srgbClr val="99FF99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80313990"/>
      </p:ext>
    </p:extLst>
  </p:cSld>
  <p:clrMapOvr>
    <a:masterClrMapping/>
  </p:clrMapOvr>
  <p:transition spd="slow">
    <p:strips dir="r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Wrapper Factory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11125200" cy="5257800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requestorize</a:t>
            </a: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(unary) {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</a:t>
            </a:r>
            <a:r>
              <a:rPr lang="en-US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requestor(callback, value) {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try {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return callback(</a:t>
            </a: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unary</a:t>
            </a:r>
            <a:r>
              <a:rPr lang="en-US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(value));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} catch (exception) {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return callback(undefined, exception);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588707"/>
      </p:ext>
    </p:extLst>
  </p:cSld>
  <p:clrMapOvr>
    <a:masterClrMapping/>
  </p:clrMapOvr>
  <p:transition spd="slow">
    <p:strips dir="r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 Requestor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89916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delay(milliseconds) {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2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delay_requestor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(callback, value) {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</a:t>
            </a:r>
            <a:r>
              <a:rPr lang="en-US" sz="22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timeout_id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sz="2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setTimeout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() {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return 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callback</a:t>
            </a: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value</a:t>
            </a: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);   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}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1000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);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</a:t>
            </a: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cancel(reason) {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return </a:t>
            </a:r>
            <a:r>
              <a:rPr lang="en-US" sz="2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clearTimeout</a:t>
            </a: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22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timeout_id</a:t>
            </a: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}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sz="2200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662366889"/>
      </p:ext>
    </p:extLst>
  </p:cSld>
  <p:clrMapOvr>
    <a:masterClrMapping/>
  </p:clrMapOvr>
  <p:transition spd="slow">
    <p:strips dir="r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 Factory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100584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2200" b="1" dirty="0">
                <a:latin typeface="Programma" panose="02000009000000000000" pitchFamily="49" charset="0"/>
                <a:cs typeface="Programma" panose="02000009000000000000" pitchFamily="49" charset="0"/>
              </a:rPr>
              <a:t>delay</a:t>
            </a: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(milliseconds) {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22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delay_requestor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(callback, value) {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</a:t>
            </a:r>
            <a:r>
              <a:rPr lang="en-US" sz="22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timeout_id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sz="2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setTimeout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() {       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return 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callback</a:t>
            </a: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value</a:t>
            </a: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}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milliseconds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</a:t>
            </a: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22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delay_cancel</a:t>
            </a: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(reason) {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return </a:t>
            </a:r>
            <a:r>
              <a:rPr lang="en-US" sz="2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clearTimeout</a:t>
            </a: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22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timeout_id</a:t>
            </a: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}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31835356"/>
      </p:ext>
    </p:extLst>
  </p:cSld>
  <p:clrMapOvr>
    <a:masterClrMapping/>
  </p:clrMapOvr>
  <p:transition spd="slow">
    <p:strips dir="rd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File Factory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371600"/>
            <a:ext cx="89916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2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read_file</a:t>
            </a: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(directory, encoding = "utf-8") {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requestor(callback, value) {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</a:t>
            </a:r>
            <a:r>
              <a:rPr lang="en-US" sz="2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fs</a:t>
            </a:r>
            <a:r>
              <a:rPr lang="en-US" sz="22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.readFile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directory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+ value,</a:t>
            </a:r>
            <a:r>
              <a:rPr lang="en-US" sz="220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encoding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</a:t>
            </a:r>
            <a:br>
              <a:rPr lang="en-US" sz="2200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2200" dirty="0"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(err, data) {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return 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callback</a:t>
            </a: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    data,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    err &amp;&amp; undefined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);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}</a:t>
            </a:r>
          </a:p>
          <a:p>
            <a:pPr marL="0" indent="0">
              <a:buNone/>
            </a:pPr>
            <a:r>
              <a:rPr lang="en-US" sz="22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);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00715941"/>
      </p:ext>
    </p:extLst>
  </p:cSld>
  <p:clrMapOvr>
    <a:masterClrMapping/>
  </p:clrMapOvr>
  <p:transition spd="slow">
    <p:strips dir="rd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28600"/>
            <a:ext cx="8763000" cy="6400800"/>
          </a:xfrm>
        </p:spPr>
        <p:txBody>
          <a:bodyPr anchor="ctr"/>
          <a:lstStyle/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1100" b="1" dirty="0">
                <a:latin typeface="Programma" panose="02000009000000000000" pitchFamily="49" charset="0"/>
                <a:cs typeface="Programma" panose="02000009000000000000" pitchFamily="49" charset="0"/>
              </a:rPr>
              <a:t>widget</a:t>
            </a:r>
            <a:r>
              <a:rPr lang="en-US" sz="11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(name)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widget_requestor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(callback, value)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result = (value !== undefined)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? value + "&gt;" + </a:t>
            </a:r>
            <a:r>
              <a:rPr lang="en-US" sz="11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name</a:t>
            </a:r>
            <a:endParaRPr lang="en-US" sz="1100" b="1" dirty="0">
              <a:solidFill>
                <a:srgbClr val="FFFF99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: </a:t>
            </a:r>
            <a:r>
              <a:rPr lang="en-US" sz="11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name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demo = </a:t>
            </a:r>
            <a:r>
              <a:rPr lang="en-US" sz="11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document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.getElementById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("demo");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sz="11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document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.createElement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("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legend = </a:t>
            </a:r>
            <a:r>
              <a:rPr lang="en-US" sz="11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document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.createElement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("legend");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success = </a:t>
            </a:r>
            <a:r>
              <a:rPr lang="en-US" sz="11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document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.createElement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("input");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failure = </a:t>
            </a:r>
            <a:r>
              <a:rPr lang="en-US" sz="11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document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.createElement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("input");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fieldset.appendChild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(legend);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fieldset.appendChild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(success);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fieldset.appendChild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(failure);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legend.appendChild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11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document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.createTextNode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(name));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success.type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"button";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success.value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"success";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success.addEventListener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"click",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success_handler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.style.backgroundColor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lightgreen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return 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callback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(result);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}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false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failure.type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"button";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failure.value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"failure";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failure.addEventListener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"click",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failure_handler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.style.backgroundColor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"pink";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return 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callback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(undefined, result);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}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false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demo.appendChild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widget_cancel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.style.backgroundColor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darkgray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sz="11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D67672-970C-45BB-A751-34600F42FEBC}"/>
              </a:ext>
            </a:extLst>
          </p:cNvPr>
          <p:cNvSpPr txBox="1">
            <a:spLocks/>
          </p:cNvSpPr>
          <p:nvPr/>
        </p:nvSpPr>
        <p:spPr bwMode="auto">
          <a:xfrm>
            <a:off x="1905000" y="228600"/>
            <a:ext cx="8763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1100" b="1" kern="0" dirty="0">
                <a:latin typeface="Programma" panose="02000009000000000000" pitchFamily="49" charset="0"/>
                <a:cs typeface="Programma" panose="02000009000000000000" pitchFamily="49" charset="0"/>
              </a:rPr>
              <a:t>widget</a:t>
            </a:r>
            <a:r>
              <a:rPr lang="en-US" sz="1100" b="1" kern="0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(name) {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</a:t>
            </a: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1100" b="1" kern="0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widget_requestor</a:t>
            </a: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(callback, value) {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result = (value !== undefined)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? value + "&gt;" + </a:t>
            </a:r>
            <a:r>
              <a:rPr lang="en-US" sz="1100" b="1" kern="0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name</a:t>
            </a:r>
            <a:endParaRPr lang="en-US" sz="1100" b="1" kern="0" dirty="0">
              <a:solidFill>
                <a:srgbClr val="FFFF99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: </a:t>
            </a:r>
            <a:r>
              <a:rPr lang="en-US" sz="1100" b="1" kern="0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name</a:t>
            </a: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demo = </a:t>
            </a:r>
            <a:r>
              <a:rPr lang="en-US" sz="1100" b="1" kern="0" dirty="0" err="1">
                <a:latin typeface="Programma" panose="02000009000000000000" pitchFamily="49" charset="0"/>
                <a:cs typeface="Programma" panose="02000009000000000000" pitchFamily="49" charset="0"/>
              </a:rPr>
              <a:t>document</a:t>
            </a:r>
            <a:r>
              <a:rPr lang="en-US" sz="1100" b="1" kern="0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.getElementById</a:t>
            </a: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("demo");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</a:t>
            </a:r>
            <a:r>
              <a:rPr lang="en-US" sz="1100" b="1" kern="0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sz="1100" b="1" kern="0" dirty="0" err="1">
                <a:latin typeface="Programma" panose="02000009000000000000" pitchFamily="49" charset="0"/>
                <a:cs typeface="Programma" panose="02000009000000000000" pitchFamily="49" charset="0"/>
              </a:rPr>
              <a:t>document</a:t>
            </a:r>
            <a:r>
              <a:rPr lang="en-US" sz="1100" b="1" kern="0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.createElement</a:t>
            </a: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("</a:t>
            </a:r>
            <a:r>
              <a:rPr lang="en-US" sz="1100" b="1" kern="0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");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legend = </a:t>
            </a:r>
            <a:r>
              <a:rPr lang="en-US" sz="1100" b="1" kern="0" dirty="0" err="1">
                <a:latin typeface="Programma" panose="02000009000000000000" pitchFamily="49" charset="0"/>
                <a:cs typeface="Programma" panose="02000009000000000000" pitchFamily="49" charset="0"/>
              </a:rPr>
              <a:t>document</a:t>
            </a:r>
            <a:r>
              <a:rPr lang="en-US" sz="1100" b="1" kern="0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.createElement</a:t>
            </a: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("legend");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success = </a:t>
            </a:r>
            <a:r>
              <a:rPr lang="en-US" sz="1100" b="1" kern="0" dirty="0" err="1">
                <a:latin typeface="Programma" panose="02000009000000000000" pitchFamily="49" charset="0"/>
                <a:cs typeface="Programma" panose="02000009000000000000" pitchFamily="49" charset="0"/>
              </a:rPr>
              <a:t>document</a:t>
            </a:r>
            <a:r>
              <a:rPr lang="en-US" sz="1100" b="1" kern="0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.createElement</a:t>
            </a: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("input");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failure = </a:t>
            </a:r>
            <a:r>
              <a:rPr lang="en-US" sz="1100" b="1" kern="0" dirty="0" err="1">
                <a:latin typeface="Programma" panose="02000009000000000000" pitchFamily="49" charset="0"/>
                <a:cs typeface="Programma" panose="02000009000000000000" pitchFamily="49" charset="0"/>
              </a:rPr>
              <a:t>document</a:t>
            </a:r>
            <a:r>
              <a:rPr lang="en-US" sz="1100" b="1" kern="0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.createElement</a:t>
            </a: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("input");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kern="0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fieldset.appendChild</a:t>
            </a: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(legend);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kern="0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fieldset.appendChild</a:t>
            </a: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(success);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kern="0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fieldset.appendChild</a:t>
            </a: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(failure);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kern="0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legend.appendChild</a:t>
            </a: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1100" b="1" kern="0" dirty="0" err="1">
                <a:latin typeface="Programma" panose="02000009000000000000" pitchFamily="49" charset="0"/>
                <a:cs typeface="Programma" panose="02000009000000000000" pitchFamily="49" charset="0"/>
              </a:rPr>
              <a:t>document</a:t>
            </a:r>
            <a:r>
              <a:rPr lang="en-US" sz="1100" b="1" kern="0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.createTextNode</a:t>
            </a: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(name));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kern="0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success.type</a:t>
            </a: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"button";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kern="0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success.value</a:t>
            </a: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"success";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kern="0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success.addEventListener</a:t>
            </a: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"click",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1100" b="1" kern="0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1100" b="1" kern="0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success_handler</a:t>
            </a:r>
            <a:r>
              <a:rPr lang="en-US" sz="1100" b="1" kern="0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</a:t>
            </a:r>
            <a:r>
              <a:rPr lang="en-US" sz="1100" b="1" kern="0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1100" b="1" kern="0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.style.backgroundColor</a:t>
            </a:r>
            <a:r>
              <a:rPr lang="en-US" sz="1100" b="1" kern="0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</a:t>
            </a:r>
            <a:r>
              <a:rPr lang="en-US" sz="1100" b="1" kern="0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lightgreen</a:t>
            </a:r>
            <a:r>
              <a:rPr lang="en-US" sz="1100" b="1" kern="0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";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return </a:t>
            </a: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callback</a:t>
            </a:r>
            <a:r>
              <a:rPr lang="en-US" sz="1100" b="1" kern="0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(result);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}</a:t>
            </a: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false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);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kern="0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failure.type</a:t>
            </a: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"button";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kern="0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failure.value</a:t>
            </a: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"failure";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kern="0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failure.addEventListener</a:t>
            </a: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"click",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1100" b="1" kern="0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1100" b="1" kern="0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failure_handler</a:t>
            </a:r>
            <a:r>
              <a:rPr lang="en-US" sz="1100" b="1" kern="0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</a:t>
            </a:r>
            <a:r>
              <a:rPr lang="en-US" sz="1100" b="1" kern="0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1100" b="1" kern="0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.style.backgroundColor</a:t>
            </a:r>
            <a:r>
              <a:rPr lang="en-US" sz="1100" b="1" kern="0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"pink";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return </a:t>
            </a: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callback</a:t>
            </a:r>
            <a:r>
              <a:rPr lang="en-US" sz="1100" b="1" kern="0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(undefined, result);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}</a:t>
            </a: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false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);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kern="0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demo.appendChild</a:t>
            </a: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1100" b="1" kern="0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</a:t>
            </a:r>
            <a:r>
              <a:rPr lang="en-US" sz="1100" b="1" kern="0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1100" b="1" kern="0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widget_cancel</a:t>
            </a:r>
            <a:r>
              <a:rPr lang="en-US" sz="1100" b="1" kern="0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1100" b="1" kern="0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1100" b="1" kern="0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.style.backgroundColor</a:t>
            </a:r>
            <a:r>
              <a:rPr lang="en-US" sz="1100" b="1" kern="0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</a:t>
            </a:r>
            <a:r>
              <a:rPr lang="en-US" sz="1100" b="1" kern="0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darkgray</a:t>
            </a:r>
            <a:r>
              <a:rPr lang="en-US" sz="1100" b="1" kern="0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";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sz="1100" b="1" kern="0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100" b="1" kern="0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56684142"/>
      </p:ext>
    </p:extLst>
  </p:cSld>
  <p:clrMapOvr>
    <a:masterClrMapping/>
  </p:clrMapOvr>
  <p:transition spd="slow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Problems With Impure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Races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Deadlocks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Reliability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33163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28600"/>
            <a:ext cx="8763000" cy="6400800"/>
          </a:xfrm>
        </p:spPr>
        <p:txBody>
          <a:bodyPr anchor="ctr"/>
          <a:lstStyle/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1100" b="1" dirty="0">
                <a:latin typeface="Programma" panose="02000009000000000000" pitchFamily="49" charset="0"/>
                <a:cs typeface="Programma" panose="02000009000000000000" pitchFamily="49" charset="0"/>
              </a:rPr>
              <a:t>widget</a:t>
            </a:r>
            <a:r>
              <a:rPr lang="en-US" sz="11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(name)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widget_requestor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(callback, value)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result = (value !== undefined)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? value + "&gt;" + </a:t>
            </a:r>
            <a:r>
              <a:rPr lang="en-US" sz="11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name</a:t>
            </a:r>
            <a:endParaRPr lang="en-US" sz="1100" b="1" dirty="0">
              <a:solidFill>
                <a:srgbClr val="FFFF99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: </a:t>
            </a:r>
            <a:r>
              <a:rPr lang="en-US" sz="11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name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demo = </a:t>
            </a:r>
            <a:r>
              <a:rPr lang="en-US" sz="11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document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.getElementById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("demo");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sz="11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document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.createElement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("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legend = </a:t>
            </a:r>
            <a:r>
              <a:rPr lang="en-US" sz="11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document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.createElement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("legend");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success = </a:t>
            </a:r>
            <a:r>
              <a:rPr lang="en-US" sz="11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document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.createElement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("input");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failure = </a:t>
            </a:r>
            <a:r>
              <a:rPr lang="en-US" sz="11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document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.createElement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("input");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fieldset.appendChild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(legend);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fieldset.appendChild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(success);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fieldset.appendChild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(failure);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legend.appendChild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11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document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.createTextNode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(name));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success.type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"button";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success.value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"success";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success.addEventListener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"click",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success_handler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.style.backgroundColor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lightgreen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return 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callback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(result);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}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false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failure.type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"button";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failure.value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"failure";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failure.addEventListener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"click",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failure_handler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.style.backgroundColor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"pink";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return 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callback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(undefined, result);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}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false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demo.appendChild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widget_cancel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.style.backgroundColor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darkgray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sz="11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6E7B23-A107-4363-B03F-59F865528D2A}"/>
              </a:ext>
            </a:extLst>
          </p:cNvPr>
          <p:cNvSpPr txBox="1"/>
          <p:nvPr/>
        </p:nvSpPr>
        <p:spPr>
          <a:xfrm>
            <a:off x="990600" y="76200"/>
            <a:ext cx="10287000" cy="830997"/>
          </a:xfrm>
          <a:prstGeom prst="rect">
            <a:avLst/>
          </a:prstGeom>
          <a:solidFill>
            <a:srgbClr val="002000"/>
          </a:solidFill>
          <a:ln w="38100">
            <a:solidFill>
              <a:srgbClr val="99FF99"/>
            </a:solidFill>
          </a:ln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24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widget</a:t>
            </a:r>
            <a:r>
              <a:rPr lang="en-US" sz="24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(name)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</a:t>
            </a:r>
            <a:r>
              <a:rPr lang="en-US" sz="24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24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widget_requestor</a:t>
            </a:r>
            <a:r>
              <a:rPr lang="en-US" sz="24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(callback, value) {</a:t>
            </a:r>
            <a:endParaRPr lang="en-US" b="1" dirty="0">
              <a:solidFill>
                <a:srgbClr val="FFFF99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82735"/>
      </p:ext>
    </p:extLst>
  </p:cSld>
  <p:clrMapOvr>
    <a:masterClrMapping/>
  </p:clrMapOvr>
  <p:transition spd="slow">
    <p:strips dir="r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28600"/>
            <a:ext cx="8763000" cy="6400800"/>
          </a:xfrm>
        </p:spPr>
        <p:txBody>
          <a:bodyPr anchor="ctr"/>
          <a:lstStyle/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1100" b="1" dirty="0">
                <a:latin typeface="Programma" panose="02000009000000000000" pitchFamily="49" charset="0"/>
                <a:cs typeface="Programma" panose="02000009000000000000" pitchFamily="49" charset="0"/>
              </a:rPr>
              <a:t>widget</a:t>
            </a:r>
            <a:r>
              <a:rPr lang="en-US" sz="11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(name)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widget_requestor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(callback, value)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result = (value !== undefined)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? value + "&gt;" + </a:t>
            </a:r>
            <a:r>
              <a:rPr lang="en-US" sz="11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name</a:t>
            </a:r>
            <a:endParaRPr lang="en-US" sz="1100" b="1" dirty="0">
              <a:solidFill>
                <a:srgbClr val="FFFF99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: </a:t>
            </a:r>
            <a:r>
              <a:rPr lang="en-US" sz="11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name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demo = </a:t>
            </a:r>
            <a:r>
              <a:rPr lang="en-US" sz="11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document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.getElementById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("demo");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sz="11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document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.createElement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("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legend = </a:t>
            </a:r>
            <a:r>
              <a:rPr lang="en-US" sz="11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document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.createElement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("legend");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success = </a:t>
            </a:r>
            <a:r>
              <a:rPr lang="en-US" sz="11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document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.createElement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("input");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failure = </a:t>
            </a:r>
            <a:r>
              <a:rPr lang="en-US" sz="11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document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.createElement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("input");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fieldset.appendChild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(legend);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fieldset.appendChild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(success);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fieldset.appendChild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(failure);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legend.appendChild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11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document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.createTextNode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(name));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success.type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"button";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success.value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"success";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success.addEventListener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"click",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success_handler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.style.backgroundColor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lightgreen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return 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callback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(result);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}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false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failure.type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"button";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failure.value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"failure";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failure.addEventListener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"click",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failure_handler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.style.backgroundColor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"pink";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return 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callback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(undefined, result);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}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false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demo.appendChild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widget_cancel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.style.backgroundColor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darkgray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sz="11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3F998C-ACB4-43FA-842F-B279A36AC308}"/>
              </a:ext>
            </a:extLst>
          </p:cNvPr>
          <p:cNvSpPr txBox="1"/>
          <p:nvPr/>
        </p:nvSpPr>
        <p:spPr>
          <a:xfrm>
            <a:off x="990600" y="2819400"/>
            <a:ext cx="10210800" cy="3046988"/>
          </a:xfrm>
          <a:prstGeom prst="rect">
            <a:avLst/>
          </a:prstGeom>
          <a:solidFill>
            <a:srgbClr val="002000"/>
          </a:solidFill>
          <a:ln w="38100">
            <a:solidFill>
              <a:srgbClr val="99FF99"/>
            </a:solidFill>
          </a:ln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success.addEventListener</a:t>
            </a:r>
            <a:r>
              <a:rPr lang="en-US" sz="24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"click",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24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24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success_handler</a:t>
            </a:r>
            <a:r>
              <a:rPr lang="en-US" sz="24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24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24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.style.backgroundColor</a:t>
            </a:r>
            <a:r>
              <a:rPr lang="en-US" sz="24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</a:t>
            </a:r>
            <a:r>
              <a:rPr lang="en-US" sz="24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lightgreen</a:t>
            </a:r>
            <a:r>
              <a:rPr lang="en-US" sz="24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</a:t>
            </a:r>
            <a:r>
              <a:rPr lang="en-US" sz="24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callback</a:t>
            </a:r>
            <a:r>
              <a:rPr lang="en-US" sz="24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(result);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sz="24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false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);</a:t>
            </a:r>
            <a:endParaRPr lang="en-US" b="1" dirty="0">
              <a:solidFill>
                <a:srgbClr val="FFFF99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63878"/>
      </p:ext>
    </p:extLst>
  </p:cSld>
  <p:clrMapOvr>
    <a:masterClrMapping/>
  </p:clrMapOvr>
  <p:transition spd="slow">
    <p:strips dir="rd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28600"/>
            <a:ext cx="8763000" cy="6400800"/>
          </a:xfrm>
        </p:spPr>
        <p:txBody>
          <a:bodyPr anchor="ctr"/>
          <a:lstStyle/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1100" b="1" dirty="0">
                <a:latin typeface="Programma" panose="02000009000000000000" pitchFamily="49" charset="0"/>
                <a:cs typeface="Programma" panose="02000009000000000000" pitchFamily="49" charset="0"/>
              </a:rPr>
              <a:t>widget</a:t>
            </a:r>
            <a:r>
              <a:rPr lang="en-US" sz="11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(name)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widget_requestor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(callback, value)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result = (value !== undefined)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? value + "&gt;" + </a:t>
            </a:r>
            <a:r>
              <a:rPr lang="en-US" sz="11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name</a:t>
            </a:r>
            <a:endParaRPr lang="en-US" sz="1100" b="1" dirty="0">
              <a:solidFill>
                <a:srgbClr val="FFFF99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: </a:t>
            </a:r>
            <a:r>
              <a:rPr lang="en-US" sz="11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name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demo = </a:t>
            </a:r>
            <a:r>
              <a:rPr lang="en-US" sz="11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document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.getElementById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("demo");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sz="11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document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.createElement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("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legend = </a:t>
            </a:r>
            <a:r>
              <a:rPr lang="en-US" sz="11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document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.createElement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("legend");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success = </a:t>
            </a:r>
            <a:r>
              <a:rPr lang="en-US" sz="11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document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.createElement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("input");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failure = </a:t>
            </a:r>
            <a:r>
              <a:rPr lang="en-US" sz="11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document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.createElement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("input");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fieldset.appendChild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(legend);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fieldset.appendChild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(success);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fieldset.appendChild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(failure);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legend.appendChild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11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document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.createTextNode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(name));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success.type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"button";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success.value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"success";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success.addEventListener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"click",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success_handler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.style.backgroundColor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lightgreen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return 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callback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(result);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}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false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failure.type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"button";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failure.value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"failure";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failure.addEventListener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"click",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failure_handler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.style.backgroundColor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"pink";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return 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callback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(undefined, result);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}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false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demo.appendChild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widget_cancel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.style.backgroundColor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darkgray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sz="11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79A5D1-B4A9-4B78-B1FC-C50CC1B5D3D9}"/>
              </a:ext>
            </a:extLst>
          </p:cNvPr>
          <p:cNvSpPr txBox="1"/>
          <p:nvPr/>
        </p:nvSpPr>
        <p:spPr>
          <a:xfrm>
            <a:off x="990600" y="2972812"/>
            <a:ext cx="10210800" cy="3046988"/>
          </a:xfrm>
          <a:prstGeom prst="rect">
            <a:avLst/>
          </a:prstGeom>
          <a:solidFill>
            <a:srgbClr val="2000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failure.addEventListener</a:t>
            </a:r>
            <a:r>
              <a:rPr lang="en-US" sz="24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"click",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24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24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failure_handler</a:t>
            </a:r>
            <a:r>
              <a:rPr lang="en-US" sz="24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24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24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.style.backgroundColor</a:t>
            </a:r>
            <a:r>
              <a:rPr lang="en-US" sz="24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"pink";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</a:t>
            </a:r>
            <a:r>
              <a:rPr lang="en-US" sz="24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callback</a:t>
            </a:r>
            <a:r>
              <a:rPr lang="en-US" sz="24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(undefined, result);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sz="24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false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43279661"/>
      </p:ext>
    </p:extLst>
  </p:cSld>
  <p:clrMapOvr>
    <a:masterClrMapping/>
  </p:clrMapOvr>
  <p:transition spd="slow">
    <p:strips dir="rd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28600"/>
            <a:ext cx="8763000" cy="6400800"/>
          </a:xfrm>
        </p:spPr>
        <p:txBody>
          <a:bodyPr anchor="ctr"/>
          <a:lstStyle/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1100" b="1" dirty="0">
                <a:latin typeface="Programma" panose="02000009000000000000" pitchFamily="49" charset="0"/>
                <a:cs typeface="Programma" panose="02000009000000000000" pitchFamily="49" charset="0"/>
              </a:rPr>
              <a:t>widget</a:t>
            </a:r>
            <a:r>
              <a:rPr lang="en-US" sz="11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(name)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widget_requestor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(callback, value)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result = (value !== undefined)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? value + "&gt;" + </a:t>
            </a:r>
            <a:r>
              <a:rPr lang="en-US" sz="11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name</a:t>
            </a:r>
            <a:endParaRPr lang="en-US" sz="1100" b="1" dirty="0">
              <a:solidFill>
                <a:srgbClr val="FFFF99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: </a:t>
            </a:r>
            <a:r>
              <a:rPr lang="en-US" sz="11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name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demo = </a:t>
            </a:r>
            <a:r>
              <a:rPr lang="en-US" sz="11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document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.getElementById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("demo");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sz="11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document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.createElement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("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legend = </a:t>
            </a:r>
            <a:r>
              <a:rPr lang="en-US" sz="11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document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.createElement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("legend");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success = </a:t>
            </a:r>
            <a:r>
              <a:rPr lang="en-US" sz="11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document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.createElement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("input");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let failure = </a:t>
            </a:r>
            <a:r>
              <a:rPr lang="en-US" sz="11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document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.createElement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("input");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fieldset.appendChild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(legend);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fieldset.appendChild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(success);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fieldset.appendChild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(failure);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legend.appendChild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11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document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.createTextNode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(name));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success.type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"button";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success.value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"success";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success.addEventListener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"click",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success_handler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.style.backgroundColor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lightgreen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return 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callback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(result);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}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false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failure.type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"button";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failure.value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"failure";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failure.addEventListener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"click",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failure_handler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.style.backgroundColor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"pink";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return 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callback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(undefined, result);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}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false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demo.appendChild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widget_cancel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11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.style.backgroundColor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</a:t>
            </a:r>
            <a:r>
              <a:rPr lang="en-US" sz="11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darkgray</a:t>
            </a: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sz="11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31B9D2-767B-44B3-BC61-2C148CD0C048}"/>
              </a:ext>
            </a:extLst>
          </p:cNvPr>
          <p:cNvSpPr txBox="1"/>
          <p:nvPr/>
        </p:nvSpPr>
        <p:spPr>
          <a:xfrm>
            <a:off x="990600" y="5200471"/>
            <a:ext cx="10210800" cy="1200329"/>
          </a:xfrm>
          <a:prstGeom prst="rect">
            <a:avLst/>
          </a:prstGeom>
          <a:solidFill>
            <a:srgbClr val="202020"/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return </a:t>
            </a:r>
            <a:r>
              <a:rPr lang="en-US" sz="24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24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widget_cancel</a:t>
            </a:r>
            <a:r>
              <a:rPr lang="en-US" sz="24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24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fieldset</a:t>
            </a:r>
            <a:r>
              <a:rPr lang="en-US" sz="24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.style.backgroundColor</a:t>
            </a:r>
            <a:r>
              <a:rPr lang="en-US" sz="24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"</a:t>
            </a:r>
            <a:r>
              <a:rPr lang="en-US" sz="2400" b="1" dirty="0" err="1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darkgray</a:t>
            </a:r>
            <a:r>
              <a:rPr lang="en-US" sz="2400" b="1" dirty="0">
                <a:solidFill>
                  <a:srgbClr val="66CCFF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119537547"/>
      </p:ext>
    </p:extLst>
  </p:cSld>
  <p:clrMapOvr>
    <a:masterClrMapping/>
  </p:clrMapOvr>
  <p:transition spd="slow">
    <p:strips dir="rd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10134600" cy="1752600"/>
          </a:xfrm>
        </p:spPr>
        <p:txBody>
          <a:bodyPr/>
          <a:lstStyle/>
          <a:p>
            <a:r>
              <a:rPr lang="en-US" sz="4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assertEquals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3600" dirty="0">
                <a:latin typeface="Cheltenhm BdItHd BT" pitchFamily="18" charset="0"/>
              </a:rPr>
              <a:t>message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  <a:r>
              <a:rPr lang="en-US" sz="3600" dirty="0">
                <a:latin typeface="Cheltenhm BdItHd BT" pitchFamily="18" charset="0"/>
              </a:rPr>
              <a:t>expected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  <a:r>
              <a:rPr lang="en-US" sz="3600" dirty="0">
                <a:latin typeface="Cheltenhm BdItHd BT" pitchFamily="18" charset="0"/>
              </a:rPr>
              <a:t>actual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</a:p>
          <a:p>
            <a:endParaRPr lang="en-US" dirty="0"/>
          </a:p>
          <a:p>
            <a:r>
              <a:rPr lang="en-US" dirty="0"/>
              <a:t>does not work</a:t>
            </a:r>
          </a:p>
        </p:txBody>
      </p:sp>
    </p:spTree>
    <p:extLst>
      <p:ext uri="{BB962C8B-B14F-4D97-AF65-F5344CB8AC3E}">
        <p14:creationId xmlns:p14="http://schemas.microsoft.com/office/powerpoint/2010/main" val="3985848119"/>
      </p:ext>
    </p:extLst>
  </p:cSld>
  <p:clrMapOvr>
    <a:masterClrMapping/>
  </p:clrMapOvr>
  <p:transition spd="slow">
    <p:strips dir="rd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QuickCheck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Koen</a:t>
            </a:r>
            <a:r>
              <a:rPr lang="en-US" dirty="0"/>
              <a:t> </a:t>
            </a:r>
            <a:r>
              <a:rPr lang="en-US" dirty="0" err="1"/>
              <a:t>Claessen</a:t>
            </a:r>
            <a:endParaRPr lang="en-US" dirty="0"/>
          </a:p>
          <a:p>
            <a:r>
              <a:rPr lang="en-US" dirty="0"/>
              <a:t>John Hughes</a:t>
            </a:r>
          </a:p>
          <a:p>
            <a:r>
              <a:rPr lang="en-US" dirty="0">
                <a:latin typeface="Cheltenhm BdItHd BT" pitchFamily="18" charset="0"/>
              </a:rPr>
              <a:t>Chalmers University</a:t>
            </a:r>
          </a:p>
        </p:txBody>
      </p:sp>
    </p:spTree>
    <p:extLst>
      <p:ext uri="{BB962C8B-B14F-4D97-AF65-F5344CB8AC3E}">
        <p14:creationId xmlns:p14="http://schemas.microsoft.com/office/powerpoint/2010/main" val="498695856"/>
      </p:ext>
    </p:extLst>
  </p:cSld>
  <p:clrMapOvr>
    <a:masterClrMapping/>
  </p:clrMapOvr>
  <p:transition spd="slow">
    <p:strips dir="rd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jscheck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9906000" cy="5029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Case generation</a:t>
            </a:r>
          </a:p>
          <a:p>
            <a:pPr marL="0" indent="0" algn="ctr">
              <a:buNone/>
            </a:pPr>
            <a:r>
              <a:rPr lang="en-US" dirty="0"/>
              <a:t>Testing over turns</a:t>
            </a:r>
          </a:p>
          <a:p>
            <a:endParaRPr lang="en-US" dirty="0"/>
          </a:p>
          <a:p>
            <a:r>
              <a:rPr lang="en-US" sz="4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jsc.claim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3600" dirty="0">
                <a:latin typeface="Cheltenhm BdItHd BT" panose="02040703050705090403" pitchFamily="18" charset="0"/>
                <a:cs typeface="Programma" panose="02000009000000000000" pitchFamily="49" charset="0"/>
              </a:rPr>
              <a:t>name</a:t>
            </a:r>
            <a:r>
              <a:rPr lang="en-US" sz="4000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  <a:r>
              <a:rPr lang="en-US" sz="3600" dirty="0">
                <a:latin typeface="Cheltenhm BdItHd BT" panose="02040703050705090403" pitchFamily="18" charset="0"/>
                <a:cs typeface="Programma" panose="02000009000000000000" pitchFamily="49" charset="0"/>
              </a:rPr>
              <a:t>predicate</a:t>
            </a:r>
            <a:r>
              <a:rPr lang="en-US" sz="4000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  <a:r>
              <a:rPr lang="en-US" sz="3600" dirty="0">
                <a:latin typeface="Cheltenhm BdItHd BT" panose="02040703050705090403" pitchFamily="18" charset="0"/>
                <a:cs typeface="Programma" panose="02000009000000000000" pitchFamily="49" charset="0"/>
              </a:rPr>
              <a:t>signature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</a:p>
          <a:p>
            <a:r>
              <a:rPr lang="en-US" sz="4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jsc.check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3600" dirty="0">
                <a:latin typeface="Cheltenhm BdItHd BT" panose="02040703050705090403" pitchFamily="18" charset="0"/>
                <a:cs typeface="Programma" panose="02000009000000000000" pitchFamily="49" charset="0"/>
              </a:rPr>
              <a:t>milliseconds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</a:p>
          <a:p>
            <a:r>
              <a:rPr lang="en-US" sz="4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jsc.on_report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3600" dirty="0">
                <a:latin typeface="Cheltenhm BdItHd BT" panose="02040703050705090403" pitchFamily="18" charset="0"/>
                <a:cs typeface="Programma" panose="02000009000000000000" pitchFamily="49" charset="0"/>
              </a:rPr>
              <a:t>callback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</a:p>
          <a:p>
            <a:r>
              <a:rPr lang="en-US" sz="4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jsc.on_error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3600" dirty="0">
                <a:latin typeface="Cheltenhm BdItHd BT" panose="02040703050705090403" pitchFamily="18" charset="0"/>
                <a:cs typeface="Programma" panose="02000009000000000000" pitchFamily="49" charset="0"/>
              </a:rPr>
              <a:t>callback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0027302"/>
      </p:ext>
    </p:extLst>
  </p:cSld>
  <p:clrMapOvr>
    <a:masterClrMapping/>
  </p:clrMapOvr>
  <p:transition spd="slow">
    <p:strips dir="rd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jsc.claim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3600" dirty="0">
                <a:latin typeface="Cheltenhm BdItHd BT" pitchFamily="18" charset="0"/>
              </a:rPr>
              <a:t>name</a:t>
            </a:r>
            <a:r>
              <a:rPr lang="en-US" sz="4000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  <a:r>
              <a:rPr lang="en-US" sz="3600" dirty="0">
                <a:latin typeface="Cheltenhm BdItHd BT" pitchFamily="18" charset="0"/>
              </a:rPr>
              <a:t>predicate</a:t>
            </a:r>
            <a:r>
              <a:rPr lang="en-US" sz="4000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  <a:r>
              <a:rPr lang="en-US" sz="3600" dirty="0">
                <a:latin typeface="Cheltenhm BdItHd BT" pitchFamily="18" charset="0"/>
              </a:rPr>
              <a:t>signature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  <a:endParaRPr lang="en-US" sz="5400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9448800" cy="5486400"/>
          </a:xfrm>
        </p:spPr>
        <p:txBody>
          <a:bodyPr>
            <a:noAutofit/>
          </a:bodyPr>
          <a:lstStyle/>
          <a:p>
            <a:r>
              <a:rPr lang="en-US" dirty="0">
                <a:latin typeface="Cheltenhm BdItHd BT" pitchFamily="18" charset="0"/>
                <a:cs typeface="Courier New" pitchFamily="49" charset="0"/>
              </a:rPr>
              <a:t>name</a:t>
            </a:r>
            <a:r>
              <a:rPr lang="en-US" dirty="0">
                <a:cs typeface="Courier New" pitchFamily="49" charset="0"/>
              </a:rPr>
              <a:t> is a string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function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heltenhm BdItHd BT" pitchFamily="18" charset="0"/>
                <a:cs typeface="Courier New" pitchFamily="49" charset="0"/>
              </a:rPr>
              <a:t>predicate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dirty="0">
                <a:latin typeface="Cheltenhm BdItHd BT" pitchFamily="18" charset="0"/>
                <a:cs typeface="Courier New" pitchFamily="49" charset="0"/>
              </a:rPr>
              <a:t>verdict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  <a:r>
              <a:rPr lang="en-US" dirty="0">
                <a:latin typeface="Cheltenhm BdItHd BT" pitchFamily="18" charset="0"/>
                <a:cs typeface="Courier New" pitchFamily="49" charset="0"/>
              </a:rPr>
              <a:t>et al…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heltenhm BdItHd BT" pitchFamily="18" charset="0"/>
              </a:rPr>
              <a:t>signature </a:t>
            </a:r>
            <a:r>
              <a:rPr lang="en-US" dirty="0"/>
              <a:t>is an array of specifications, </a:t>
            </a:r>
            <a:br>
              <a:rPr lang="en-US" dirty="0"/>
            </a:br>
            <a:r>
              <a:rPr lang="en-US" dirty="0"/>
              <a:t>one per </a:t>
            </a:r>
            <a:r>
              <a:rPr lang="en-US" dirty="0">
                <a:latin typeface="Cheltenhm BdItHd BT" pitchFamily="18" charset="0"/>
              </a:rPr>
              <a:t>et al…</a:t>
            </a:r>
          </a:p>
          <a:p>
            <a:endParaRPr lang="en-US" b="1" dirty="0">
              <a:latin typeface="Cheltenhm BdItHd BT" pitchFamily="18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jsc.claim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"Compare the old code with the new code", </a:t>
            </a:r>
            <a:b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24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predicate(verdict, a) {</a:t>
            </a:r>
            <a:br>
              <a:rPr lang="en-US" sz="24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24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verdict(</a:t>
            </a:r>
            <a:r>
              <a:rPr lang="en-US" sz="2400" b="1" dirty="0" err="1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oldCode</a:t>
            </a:r>
            <a:r>
              <a:rPr lang="en-US" sz="24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(a) === </a:t>
            </a:r>
            <a:r>
              <a:rPr lang="en-US" sz="2400" b="1" dirty="0" err="1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newCode</a:t>
            </a:r>
            <a:r>
              <a:rPr lang="en-US" sz="24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(a));</a:t>
            </a:r>
            <a:br>
              <a:rPr lang="en-US" sz="24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2400" b="1" dirty="0">
                <a:solidFill>
                  <a:srgbClr val="99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  <a:b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[</a:t>
            </a: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jsc.integer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()]</a:t>
            </a:r>
            <a:b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452197561"/>
      </p:ext>
    </p:extLst>
  </p:cSld>
  <p:clrMapOvr>
    <a:masterClrMapping/>
  </p:clrMapOvr>
  <p:transition spd="slow">
    <p:strips dir="rd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Specifiers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jsc.any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()</a:t>
            </a:r>
          </a:p>
          <a:p>
            <a:pPr marL="0" indent="0">
              <a:buNone/>
            </a:pPr>
            <a:r>
              <a:rPr lang="en-US" sz="4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jsc.array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()</a:t>
            </a:r>
          </a:p>
          <a:p>
            <a:pPr marL="0" indent="0">
              <a:buNone/>
            </a:pPr>
            <a:r>
              <a:rPr lang="en-US" sz="4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jsc.boolean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() </a:t>
            </a:r>
            <a:r>
              <a:rPr lang="en-US" sz="4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jsc.character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() </a:t>
            </a:r>
          </a:p>
          <a:p>
            <a:pPr marL="0" indent="0">
              <a:buNone/>
            </a:pPr>
            <a:r>
              <a:rPr lang="en-US" sz="4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jsc.falsy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()</a:t>
            </a:r>
          </a:p>
          <a:p>
            <a:pPr marL="0" indent="0">
              <a:buNone/>
            </a:pPr>
            <a:r>
              <a:rPr lang="en-US" sz="4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jsc.integer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()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jsc.literal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()</a:t>
            </a:r>
          </a:p>
          <a:p>
            <a:pPr marL="0" indent="0">
              <a:buNone/>
            </a:pPr>
            <a:r>
              <a:rPr lang="en-US" sz="4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jsc.number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()</a:t>
            </a:r>
          </a:p>
          <a:p>
            <a:pPr marL="0" indent="0">
              <a:buNone/>
            </a:pPr>
            <a:r>
              <a:rPr lang="en-US" sz="4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jsc.object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()</a:t>
            </a:r>
          </a:p>
          <a:p>
            <a:pPr marL="0" indent="0">
              <a:buNone/>
            </a:pPr>
            <a:r>
              <a:rPr lang="en-US" sz="4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jsc.one_of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()</a:t>
            </a:r>
          </a:p>
          <a:p>
            <a:pPr marL="0" indent="0">
              <a:buNone/>
            </a:pPr>
            <a:r>
              <a:rPr lang="en-US" sz="4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jsc.sequence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()</a:t>
            </a:r>
          </a:p>
          <a:p>
            <a:pPr marL="0" indent="0">
              <a:buNone/>
            </a:pPr>
            <a:r>
              <a:rPr lang="en-US" sz="4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jsc.string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()</a:t>
            </a:r>
          </a:p>
          <a:p>
            <a:endParaRPr lang="en-US" sz="2400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08157"/>
      </p:ext>
    </p:extLst>
  </p:cSld>
  <p:clrMapOvr>
    <a:masterClrMapping/>
  </p:clrMapOvr>
  <p:transition spd="slow">
    <p:strips dir="rd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228600"/>
            <a:ext cx="8686800" cy="6400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jsc.string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3, </a:t>
            </a: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jsc.character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("0", "9"), 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1, "-", 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2, </a:t>
            </a: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jsc.character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("0", "9"),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1, "-", 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4, </a:t>
            </a: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jsc.character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("0", "9")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</a:p>
          <a:p>
            <a:pPr marL="0" indent="0">
              <a:buNone/>
            </a:pPr>
            <a:endParaRPr lang="en-US" sz="24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"094-55-0695"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"571-63-9387"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"130-08-5751"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"296-55-3384"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"976-55-3359"</a:t>
            </a:r>
          </a:p>
        </p:txBody>
      </p:sp>
    </p:spTree>
    <p:extLst>
      <p:ext uri="{BB962C8B-B14F-4D97-AF65-F5344CB8AC3E}">
        <p14:creationId xmlns:p14="http://schemas.microsoft.com/office/powerpoint/2010/main" val="2221108958"/>
      </p:ext>
    </p:extLst>
  </p:cSld>
  <p:clrMapOvr>
    <a:masterClrMapping/>
  </p:clrMapOvr>
  <p:transition spd="slow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Impure Threading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Pro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 rethinking is necessary.</a:t>
            </a:r>
          </a:p>
          <a:p>
            <a:r>
              <a:rPr lang="en-US" dirty="0"/>
              <a:t>Blocking programs are ok.</a:t>
            </a:r>
          </a:p>
          <a:p>
            <a:r>
              <a:rPr lang="en-US" dirty="0"/>
              <a:t>Execution continues as long as any thread is not blocked.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Con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Stack memory per thread.</a:t>
            </a:r>
          </a:p>
          <a:p>
            <a:r>
              <a:rPr lang="en-US" dirty="0"/>
              <a:t>If two threads use the same memory, a race </a:t>
            </a:r>
            <a:r>
              <a:rPr lang="en-US" i="1" dirty="0"/>
              <a:t>may</a:t>
            </a:r>
            <a:r>
              <a:rPr lang="en-US" dirty="0"/>
              <a:t> occur.</a:t>
            </a:r>
          </a:p>
        </p:txBody>
      </p:sp>
    </p:spTree>
    <p:extLst>
      <p:ext uri="{BB962C8B-B14F-4D97-AF65-F5344CB8AC3E}">
        <p14:creationId xmlns:p14="http://schemas.microsoft.com/office/powerpoint/2010/main" val="39296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228600"/>
            <a:ext cx="8686800" cy="6400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jsc.array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([ 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jsc.integer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(), 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jsc.number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(100), 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jsc.string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(8, </a:t>
            </a: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jsc.character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("A", "Z")) 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])</a:t>
            </a:r>
          </a:p>
          <a:p>
            <a:pPr marL="0" indent="0">
              <a:buNone/>
            </a:pPr>
            <a:endParaRPr lang="en-US" sz="24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[3,  21.228644298389554, "TJFJPLQA"] 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[5,  57.05485427752137,  "CWQDVXWY"]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[7,  91.98980208020657,  "QVMGNVXK"] </a:t>
            </a:r>
          </a:p>
          <a:p>
            <a:pPr marL="0" indent="0"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[11, 87.07735128700733,  "GXBSVLKJ"]</a:t>
            </a:r>
          </a:p>
        </p:txBody>
      </p:sp>
    </p:spTree>
    <p:extLst>
      <p:ext uri="{BB962C8B-B14F-4D97-AF65-F5344CB8AC3E}">
        <p14:creationId xmlns:p14="http://schemas.microsoft.com/office/powerpoint/2010/main" val="836804453"/>
      </p:ext>
    </p:extLst>
  </p:cSld>
  <p:clrMapOvr>
    <a:masterClrMapping/>
  </p:clrMapOvr>
  <p:transition spd="slow">
    <p:strips dir="rd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228600"/>
            <a:ext cx="8686800" cy="6400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jsc.object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({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left: </a:t>
            </a: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jsc.integer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(640),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top: </a:t>
            </a: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jsc.integer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(480),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color: </a:t>
            </a: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jsc.wun_of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([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"black", "white", "red",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"blue", "green", "gray"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])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})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{"left":104, "top":139, "color":"gray"}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{"left":62,  "top":96,  "color":"white"}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{"left":501, "top":164, "color":"red"}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{"left":584, "top":85,  "color":"white"}</a:t>
            </a:r>
          </a:p>
        </p:txBody>
      </p:sp>
    </p:spTree>
    <p:extLst>
      <p:ext uri="{BB962C8B-B14F-4D97-AF65-F5344CB8AC3E}">
        <p14:creationId xmlns:p14="http://schemas.microsoft.com/office/powerpoint/2010/main" val="2938540376"/>
      </p:ext>
    </p:extLst>
  </p:cSld>
  <p:clrMapOvr>
    <a:masterClrMapping/>
  </p:clrMapOvr>
  <p:transition spd="slow">
    <p:strips dir="rd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47800" y="228600"/>
            <a:ext cx="10287000" cy="6400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jsc.object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(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jsc.array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jsc.integer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(3, 6),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jsc.string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(4, </a:t>
            </a: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jsc.character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("a", "z"))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),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jsc.boolean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()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{"</a:t>
            </a: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jodo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":true, "</a:t>
            </a: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zhzm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":false, "</a:t>
            </a: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rcqz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":true}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{"</a:t>
            </a: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odcr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":true, "</a:t>
            </a: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azax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":true,  "</a:t>
            </a: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bnfx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":true, "</a:t>
            </a: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hmmc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":false}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"wjew":true, "kgqj":true,  "abid":true,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"cjva":false, "qsgj":true, "wtsu":true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}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"qtbo":false, "vqzc":false, "zpij":true,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"ogss":false, "lxnp":false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09010310"/>
      </p:ext>
    </p:extLst>
  </p:cSld>
  <p:clrMapOvr>
    <a:masterClrMapping/>
  </p:clrMapOvr>
  <p:transition spd="slow">
    <p:strips dir="rd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verdict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check calls a predicate, it passes in a </a:t>
            </a:r>
            <a:r>
              <a:rPr lang="en-US" dirty="0">
                <a:latin typeface="Cheltenhm BdItHd BT" pitchFamily="18" charset="0"/>
              </a:rPr>
              <a:t>verdict</a:t>
            </a:r>
            <a:r>
              <a:rPr lang="en-US" dirty="0"/>
              <a:t> function.</a:t>
            </a:r>
          </a:p>
          <a:p>
            <a:r>
              <a:rPr lang="en-US" dirty="0"/>
              <a:t>Predicates deliver the result of each trial by calling the </a:t>
            </a:r>
            <a:r>
              <a:rPr lang="en-US" dirty="0">
                <a:latin typeface="Cheltenhm BdItHd BT" pitchFamily="18" charset="0"/>
              </a:rPr>
              <a:t>verdict</a:t>
            </a:r>
            <a:r>
              <a:rPr lang="en-US" dirty="0"/>
              <a:t> function.</a:t>
            </a:r>
          </a:p>
          <a:p>
            <a:r>
              <a:rPr lang="en-US" dirty="0">
                <a:latin typeface="Cheltenhm BdItHd BT" pitchFamily="18" charset="0"/>
              </a:rPr>
              <a:t>verdict</a:t>
            </a:r>
            <a:r>
              <a:rPr lang="en-US" dirty="0"/>
              <a:t> is a continuation, allowing trials to extend over many turns.</a:t>
            </a:r>
          </a:p>
          <a:p>
            <a:r>
              <a:rPr lang="en-US" dirty="0"/>
              <a:t>Three outcomes:</a:t>
            </a:r>
          </a:p>
          <a:p>
            <a:pPr marL="0" indent="0" algn="ctr">
              <a:buNone/>
            </a:pPr>
            <a:r>
              <a:rPr lang="en-US" sz="4800" dirty="0"/>
              <a:t>pass  fail  lost</a:t>
            </a:r>
          </a:p>
        </p:txBody>
      </p:sp>
    </p:spTree>
    <p:extLst>
      <p:ext uri="{BB962C8B-B14F-4D97-AF65-F5344CB8AC3E}">
        <p14:creationId xmlns:p14="http://schemas.microsoft.com/office/powerpoint/2010/main" val="3958920581"/>
      </p:ext>
    </p:extLst>
  </p:cSld>
  <p:clrMapOvr>
    <a:masterClrMapping/>
  </p:clrMapOvr>
  <p:transition spd="slow">
    <p:strips dir="rd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Closure and continuation.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4257"/>
      </p:ext>
    </p:extLst>
  </p:cSld>
  <p:clrMapOvr>
    <a:masterClrMapping/>
  </p:clrMapOvr>
  <p:transition spd="slow">
    <p:strips dir="rd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8458200" cy="1470025"/>
          </a:xfrm>
        </p:spPr>
        <p:txBody>
          <a:bodyPr/>
          <a:lstStyle/>
          <a:p>
            <a:pPr algn="l"/>
            <a:r>
              <a:rPr lang="en-US" sz="3200" dirty="0"/>
              <a:t>https://github.com/douglascrockford/parseq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https://github.com/douglascrockford/jscheck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28008"/>
      </p:ext>
    </p:extLst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threads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90800" y="1600200"/>
            <a:ext cx="8991600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my_array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[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my_array.length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] = "a";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my_array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[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my_array.length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] = "b";</a:t>
            </a:r>
          </a:p>
          <a:p>
            <a:endParaRPr lang="en-US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["a", "b"]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["b", "a"]</a:t>
            </a:r>
            <a:endParaRPr lang="en-US" b="1" dirty="0">
              <a:solidFill>
                <a:schemeClr val="tx1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["a"]</a:t>
            </a:r>
          </a:p>
          <a:p>
            <a:r>
              <a:rPr lang="en-US" b="1" dirty="0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["b"]</a:t>
            </a:r>
          </a:p>
        </p:txBody>
      </p:sp>
    </p:spTree>
    <p:extLst>
      <p:ext uri="{BB962C8B-B14F-4D97-AF65-F5344CB8AC3E}">
        <p14:creationId xmlns:p14="http://schemas.microsoft.com/office/powerpoint/2010/main" val="111747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threads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90800" y="1600200"/>
            <a:ext cx="8991600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my_array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[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my_array.length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] = "a";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my_array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[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my_array.length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] = "b";</a:t>
            </a:r>
          </a:p>
          <a:p>
            <a:endParaRPr lang="en-US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["a", "b"]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["b", "a"]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["a"]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["b"]</a:t>
            </a:r>
          </a:p>
        </p:txBody>
      </p:sp>
    </p:spTree>
    <p:extLst>
      <p:ext uri="{BB962C8B-B14F-4D97-AF65-F5344CB8AC3E}">
        <p14:creationId xmlns:p14="http://schemas.microsoft.com/office/powerpoint/2010/main" val="49429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heltenhm BdHd BT"/>
        <a:ea typeface=""/>
        <a:cs typeface=""/>
      </a:majorFont>
      <a:minorFont>
        <a:latin typeface="Cheltenhm BdHd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44794</TotalTime>
  <Words>4423</Words>
  <Application>Microsoft Office PowerPoint</Application>
  <PresentationFormat>Widescreen</PresentationFormat>
  <Paragraphs>772</Paragraphs>
  <Slides>75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3" baseType="lpstr">
      <vt:lpstr>Courier New</vt:lpstr>
      <vt:lpstr>Cheltenhm BdHd BT</vt:lpstr>
      <vt:lpstr>Arial</vt:lpstr>
      <vt:lpstr>Calibri</vt:lpstr>
      <vt:lpstr>Cheltenhm BdItHd BT</vt:lpstr>
      <vt:lpstr>Programma</vt:lpstr>
      <vt:lpstr>Default Design</vt:lpstr>
      <vt:lpstr>Image</vt:lpstr>
      <vt:lpstr>Managing Eventuality</vt:lpstr>
      <vt:lpstr>Sequential Programming</vt:lpstr>
      <vt:lpstr>Sequential Programming</vt:lpstr>
      <vt:lpstr>Concurrent Programming</vt:lpstr>
      <vt:lpstr>Concurrent Programming</vt:lpstr>
      <vt:lpstr>The Problems With Impure Threads</vt:lpstr>
      <vt:lpstr>Impure Threading</vt:lpstr>
      <vt:lpstr>Two threads</vt:lpstr>
      <vt:lpstr>Two threads</vt:lpstr>
      <vt:lpstr>my_array[my_array.length] = "a"; my_array[my_array.length] = "b";</vt:lpstr>
      <vt:lpstr>my_array[my_array.length] = "a"; my_array[my_array.length] = "b";</vt:lpstr>
      <vt:lpstr>my_array[my_array.length] = "a"; my_array[my_array.length] = "b";</vt:lpstr>
      <vt:lpstr>It is impossible to have application integrity when subject to race conditions.</vt:lpstr>
      <vt:lpstr>Mutual Exclusion</vt:lpstr>
      <vt:lpstr>Mutual Exclusion</vt:lpstr>
      <vt:lpstr>Deadlock</vt:lpstr>
      <vt:lpstr>Deadlock</vt:lpstr>
      <vt:lpstr>Eventual functions</vt:lpstr>
      <vt:lpstr>Turn</vt:lpstr>
      <vt:lpstr>The Law of Turns </vt:lpstr>
      <vt:lpstr>Event Loop</vt:lpstr>
      <vt:lpstr>Event driven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JavaScript is now on the server.</vt:lpstr>
      <vt:lpstr>node.js</vt:lpstr>
      <vt:lpstr>node.js</vt:lpstr>
      <vt:lpstr>Servers</vt:lpstr>
      <vt:lpstr>Four Popular Mistakes</vt:lpstr>
      <vt:lpstr>The universe is completely eventual,  fully distributed, and highly parallel.</vt:lpstr>
      <vt:lpstr>parseq </vt:lpstr>
      <vt:lpstr>Parseq Methods</vt:lpstr>
      <vt:lpstr>parseq.sequence</vt:lpstr>
      <vt:lpstr>parseq.parallel</vt:lpstr>
      <vt:lpstr>parseq.parallel</vt:lpstr>
      <vt:lpstr>parseq.race</vt:lpstr>
      <vt:lpstr>parseq.fallback</vt:lpstr>
      <vt:lpstr>PowerPoint Presentation</vt:lpstr>
      <vt:lpstr>PowerPoint Presentation</vt:lpstr>
      <vt:lpstr>PowerPoint Presentation</vt:lpstr>
      <vt:lpstr>PowerPoint Presentation</vt:lpstr>
      <vt:lpstr>parseq with timeouts</vt:lpstr>
      <vt:lpstr>Cancellation</vt:lpstr>
      <vt:lpstr>Throttling</vt:lpstr>
      <vt:lpstr>parseq Types</vt:lpstr>
      <vt:lpstr>parseq Types</vt:lpstr>
      <vt:lpstr>parseq Types</vt:lpstr>
      <vt:lpstr>parseq Types</vt:lpstr>
      <vt:lpstr>parseq Types</vt:lpstr>
      <vt:lpstr>Identity Requestor</vt:lpstr>
      <vt:lpstr>Fullname Requestor</vt:lpstr>
      <vt:lpstr>Wrapper Factory</vt:lpstr>
      <vt:lpstr>Delay Requestor</vt:lpstr>
      <vt:lpstr>Delay Factory</vt:lpstr>
      <vt:lpstr>Read File Factory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Testing</vt:lpstr>
      <vt:lpstr>QuickCheck</vt:lpstr>
      <vt:lpstr>jscheck</vt:lpstr>
      <vt:lpstr>jsc.claim(name, predicate, signature)</vt:lpstr>
      <vt:lpstr>Specifiers</vt:lpstr>
      <vt:lpstr>PowerPoint Presentation</vt:lpstr>
      <vt:lpstr>PowerPoint Presentation</vt:lpstr>
      <vt:lpstr>PowerPoint Presentation</vt:lpstr>
      <vt:lpstr>PowerPoint Presentation</vt:lpstr>
      <vt:lpstr>verdict</vt:lpstr>
      <vt:lpstr>Closure and continuation.</vt:lpstr>
      <vt:lpstr>https://github.com/douglascrockford/parseq  https://github.com/douglascrockford/jscheck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Asynchronicity</dc:title>
  <dc:subject>RQ</dc:subject>
  <dc:creator>Douglas Crockford</dc:creator>
  <cp:lastModifiedBy>Douglas Crockford</cp:lastModifiedBy>
  <cp:revision>529</cp:revision>
  <dcterms:created xsi:type="dcterms:W3CDTF">2009-10-26T16:53:11Z</dcterms:created>
  <dcterms:modified xsi:type="dcterms:W3CDTF">2018-11-30T17:36:22Z</dcterms:modified>
</cp:coreProperties>
</file>