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1190" r:id="rId2"/>
    <p:sldId id="1212" r:id="rId3"/>
    <p:sldId id="1213" r:id="rId4"/>
    <p:sldId id="1214" r:id="rId5"/>
    <p:sldId id="1215" r:id="rId6"/>
    <p:sldId id="1205" r:id="rId7"/>
    <p:sldId id="1216" r:id="rId8"/>
    <p:sldId id="1207" r:id="rId9"/>
    <p:sldId id="1208" r:id="rId10"/>
    <p:sldId id="1217" r:id="rId11"/>
    <p:sldId id="1218" r:id="rId12"/>
    <p:sldId id="1209" r:id="rId13"/>
    <p:sldId id="1221" r:id="rId14"/>
    <p:sldId id="1222" r:id="rId15"/>
    <p:sldId id="1224" r:id="rId16"/>
    <p:sldId id="1225" r:id="rId17"/>
    <p:sldId id="1226" r:id="rId18"/>
    <p:sldId id="1211" r:id="rId19"/>
    <p:sldId id="1219" r:id="rId20"/>
    <p:sldId id="1220" r:id="rId2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404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82" y="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Crockford" userId="122ddc40100c3389" providerId="LiveId" clId="{F09E0E78-7568-426B-8DBC-FB944BCD4047}"/>
    <pc:docChg chg="undo custSel addSld delSld modSld sldOrd">
      <pc:chgData name="Douglas Crockford" userId="122ddc40100c3389" providerId="LiveId" clId="{F09E0E78-7568-426B-8DBC-FB944BCD4047}" dt="2019-04-01T17:54:37.162" v="171" actId="2696"/>
      <pc:docMkLst>
        <pc:docMk/>
      </pc:docMkLst>
      <pc:sldChg chg="del">
        <pc:chgData name="Douglas Crockford" userId="122ddc40100c3389" providerId="LiveId" clId="{F09E0E78-7568-426B-8DBC-FB944BCD4047}" dt="2019-03-31T22:39:32.535" v="47" actId="2696"/>
        <pc:sldMkLst>
          <pc:docMk/>
          <pc:sldMk cId="2531692737" sldId="259"/>
        </pc:sldMkLst>
      </pc:sldChg>
      <pc:sldChg chg="del">
        <pc:chgData name="Douglas Crockford" userId="122ddc40100c3389" providerId="LiveId" clId="{F09E0E78-7568-426B-8DBC-FB944BCD4047}" dt="2019-03-31T22:39:06.647" v="16" actId="2696"/>
        <pc:sldMkLst>
          <pc:docMk/>
          <pc:sldMk cId="3497993987" sldId="260"/>
        </pc:sldMkLst>
      </pc:sldChg>
      <pc:sldChg chg="del">
        <pc:chgData name="Douglas Crockford" userId="122ddc40100c3389" providerId="LiveId" clId="{F09E0E78-7568-426B-8DBC-FB944BCD4047}" dt="2019-03-31T22:39:06.473" v="9" actId="2696"/>
        <pc:sldMkLst>
          <pc:docMk/>
          <pc:sldMk cId="1625158110" sldId="261"/>
        </pc:sldMkLst>
      </pc:sldChg>
      <pc:sldChg chg="del">
        <pc:chgData name="Douglas Crockford" userId="122ddc40100c3389" providerId="LiveId" clId="{F09E0E78-7568-426B-8DBC-FB944BCD4047}" dt="2019-03-31T22:39:07.263" v="43" actId="2696"/>
        <pc:sldMkLst>
          <pc:docMk/>
          <pc:sldMk cId="2896270853" sldId="263"/>
        </pc:sldMkLst>
      </pc:sldChg>
      <pc:sldChg chg="del">
        <pc:chgData name="Douglas Crockford" userId="122ddc40100c3389" providerId="LiveId" clId="{F09E0E78-7568-426B-8DBC-FB944BCD4047}" dt="2019-03-31T22:39:06.552" v="12" actId="2696"/>
        <pc:sldMkLst>
          <pc:docMk/>
          <pc:sldMk cId="787951542" sldId="264"/>
        </pc:sldMkLst>
      </pc:sldChg>
      <pc:sldChg chg="del">
        <pc:chgData name="Douglas Crockford" userId="122ddc40100c3389" providerId="LiveId" clId="{F09E0E78-7568-426B-8DBC-FB944BCD4047}" dt="2019-03-31T22:39:06.505" v="10" actId="2696"/>
        <pc:sldMkLst>
          <pc:docMk/>
          <pc:sldMk cId="1928343275" sldId="267"/>
        </pc:sldMkLst>
      </pc:sldChg>
      <pc:sldChg chg="del">
        <pc:chgData name="Douglas Crockford" userId="122ddc40100c3389" providerId="LiveId" clId="{F09E0E78-7568-426B-8DBC-FB944BCD4047}" dt="2019-03-31T22:39:06.521" v="11" actId="2696"/>
        <pc:sldMkLst>
          <pc:docMk/>
          <pc:sldMk cId="1048239949" sldId="268"/>
        </pc:sldMkLst>
      </pc:sldChg>
      <pc:sldChg chg="del">
        <pc:chgData name="Douglas Crockford" userId="122ddc40100c3389" providerId="LiveId" clId="{F09E0E78-7568-426B-8DBC-FB944BCD4047}" dt="2019-03-31T22:39:06.362" v="5" actId="2696"/>
        <pc:sldMkLst>
          <pc:docMk/>
          <pc:sldMk cId="3747002528" sldId="270"/>
        </pc:sldMkLst>
      </pc:sldChg>
      <pc:sldChg chg="del">
        <pc:chgData name="Douglas Crockford" userId="122ddc40100c3389" providerId="LiveId" clId="{F09E0E78-7568-426B-8DBC-FB944BCD4047}" dt="2019-03-31T22:39:06.410" v="7" actId="2696"/>
        <pc:sldMkLst>
          <pc:docMk/>
          <pc:sldMk cId="4227681912" sldId="272"/>
        </pc:sldMkLst>
      </pc:sldChg>
      <pc:sldChg chg="del">
        <pc:chgData name="Douglas Crockford" userId="122ddc40100c3389" providerId="LiveId" clId="{F09E0E78-7568-426B-8DBC-FB944BCD4047}" dt="2019-03-31T22:39:06.442" v="8" actId="2696"/>
        <pc:sldMkLst>
          <pc:docMk/>
          <pc:sldMk cId="2566764264" sldId="273"/>
        </pc:sldMkLst>
      </pc:sldChg>
      <pc:sldChg chg="del">
        <pc:chgData name="Douglas Crockford" userId="122ddc40100c3389" providerId="LiveId" clId="{F09E0E78-7568-426B-8DBC-FB944BCD4047}" dt="2019-03-31T22:39:06.584" v="13" actId="2696"/>
        <pc:sldMkLst>
          <pc:docMk/>
          <pc:sldMk cId="1338445030" sldId="275"/>
        </pc:sldMkLst>
      </pc:sldChg>
      <pc:sldChg chg="del">
        <pc:chgData name="Douglas Crockford" userId="122ddc40100c3389" providerId="LiveId" clId="{F09E0E78-7568-426B-8DBC-FB944BCD4047}" dt="2019-03-31T22:39:06.600" v="14" actId="2696"/>
        <pc:sldMkLst>
          <pc:docMk/>
          <pc:sldMk cId="610465647" sldId="276"/>
        </pc:sldMkLst>
      </pc:sldChg>
      <pc:sldChg chg="del">
        <pc:chgData name="Douglas Crockford" userId="122ddc40100c3389" providerId="LiveId" clId="{F09E0E78-7568-426B-8DBC-FB944BCD4047}" dt="2019-03-31T22:39:06.710" v="19" actId="2696"/>
        <pc:sldMkLst>
          <pc:docMk/>
          <pc:sldMk cId="2350125276" sldId="277"/>
        </pc:sldMkLst>
      </pc:sldChg>
      <pc:sldChg chg="del">
        <pc:chgData name="Douglas Crockford" userId="122ddc40100c3389" providerId="LiveId" clId="{F09E0E78-7568-426B-8DBC-FB944BCD4047}" dt="2019-03-31T22:39:06.742" v="20" actId="2696"/>
        <pc:sldMkLst>
          <pc:docMk/>
          <pc:sldMk cId="1655905133" sldId="279"/>
        </pc:sldMkLst>
      </pc:sldChg>
      <pc:sldChg chg="del">
        <pc:chgData name="Douglas Crockford" userId="122ddc40100c3389" providerId="LiveId" clId="{F09E0E78-7568-426B-8DBC-FB944BCD4047}" dt="2019-03-31T22:39:06.663" v="17" actId="2696"/>
        <pc:sldMkLst>
          <pc:docMk/>
          <pc:sldMk cId="1954347228" sldId="280"/>
        </pc:sldMkLst>
      </pc:sldChg>
      <pc:sldChg chg="del">
        <pc:chgData name="Douglas Crockford" userId="122ddc40100c3389" providerId="LiveId" clId="{F09E0E78-7568-426B-8DBC-FB944BCD4047}" dt="2019-03-31T22:39:06.694" v="18" actId="2696"/>
        <pc:sldMkLst>
          <pc:docMk/>
          <pc:sldMk cId="3972619334" sldId="281"/>
        </pc:sldMkLst>
      </pc:sldChg>
      <pc:sldChg chg="del">
        <pc:chgData name="Douglas Crockford" userId="122ddc40100c3389" providerId="LiveId" clId="{F09E0E78-7568-426B-8DBC-FB944BCD4047}" dt="2019-03-31T22:39:06.773" v="21" actId="2696"/>
        <pc:sldMkLst>
          <pc:docMk/>
          <pc:sldMk cId="866757098" sldId="282"/>
        </pc:sldMkLst>
      </pc:sldChg>
      <pc:sldChg chg="del">
        <pc:chgData name="Douglas Crockford" userId="122ddc40100c3389" providerId="LiveId" clId="{F09E0E78-7568-426B-8DBC-FB944BCD4047}" dt="2019-03-31T22:39:06.805" v="22" actId="2696"/>
        <pc:sldMkLst>
          <pc:docMk/>
          <pc:sldMk cId="1964450657" sldId="283"/>
        </pc:sldMkLst>
      </pc:sldChg>
      <pc:sldChg chg="del">
        <pc:chgData name="Douglas Crockford" userId="122ddc40100c3389" providerId="LiveId" clId="{F09E0E78-7568-426B-8DBC-FB944BCD4047}" dt="2019-03-31T22:39:06.836" v="23" actId="2696"/>
        <pc:sldMkLst>
          <pc:docMk/>
          <pc:sldMk cId="3301888525" sldId="284"/>
        </pc:sldMkLst>
      </pc:sldChg>
      <pc:sldChg chg="del">
        <pc:chgData name="Douglas Crockford" userId="122ddc40100c3389" providerId="LiveId" clId="{F09E0E78-7568-426B-8DBC-FB944BCD4047}" dt="2019-03-31T22:39:06.631" v="15" actId="2696"/>
        <pc:sldMkLst>
          <pc:docMk/>
          <pc:sldMk cId="2333790913" sldId="285"/>
        </pc:sldMkLst>
      </pc:sldChg>
      <pc:sldChg chg="del">
        <pc:chgData name="Douglas Crockford" userId="122ddc40100c3389" providerId="LiveId" clId="{F09E0E78-7568-426B-8DBC-FB944BCD4047}" dt="2019-03-31T22:39:06.852" v="24" actId="2696"/>
        <pc:sldMkLst>
          <pc:docMk/>
          <pc:sldMk cId="3796835351" sldId="286"/>
        </pc:sldMkLst>
      </pc:sldChg>
      <pc:sldChg chg="del">
        <pc:chgData name="Douglas Crockford" userId="122ddc40100c3389" providerId="LiveId" clId="{F09E0E78-7568-426B-8DBC-FB944BCD4047}" dt="2019-03-31T22:39:06.868" v="25" actId="2696"/>
        <pc:sldMkLst>
          <pc:docMk/>
          <pc:sldMk cId="1728855005" sldId="287"/>
        </pc:sldMkLst>
      </pc:sldChg>
      <pc:sldChg chg="del">
        <pc:chgData name="Douglas Crockford" userId="122ddc40100c3389" providerId="LiveId" clId="{F09E0E78-7568-426B-8DBC-FB944BCD4047}" dt="2019-03-31T22:39:06.884" v="26" actId="2696"/>
        <pc:sldMkLst>
          <pc:docMk/>
          <pc:sldMk cId="2286718508" sldId="288"/>
        </pc:sldMkLst>
      </pc:sldChg>
      <pc:sldChg chg="del">
        <pc:chgData name="Douglas Crockford" userId="122ddc40100c3389" providerId="LiveId" clId="{F09E0E78-7568-426B-8DBC-FB944BCD4047}" dt="2019-03-31T22:39:06.995" v="31" actId="2696"/>
        <pc:sldMkLst>
          <pc:docMk/>
          <pc:sldMk cId="2636762441" sldId="290"/>
        </pc:sldMkLst>
      </pc:sldChg>
      <pc:sldChg chg="del">
        <pc:chgData name="Douglas Crockford" userId="122ddc40100c3389" providerId="LiveId" clId="{F09E0E78-7568-426B-8DBC-FB944BCD4047}" dt="2019-03-31T22:39:07.010" v="32" actId="2696"/>
        <pc:sldMkLst>
          <pc:docMk/>
          <pc:sldMk cId="516155906" sldId="291"/>
        </pc:sldMkLst>
      </pc:sldChg>
      <pc:sldChg chg="del">
        <pc:chgData name="Douglas Crockford" userId="122ddc40100c3389" providerId="LiveId" clId="{F09E0E78-7568-426B-8DBC-FB944BCD4047}" dt="2019-03-31T22:39:06.916" v="27" actId="2696"/>
        <pc:sldMkLst>
          <pc:docMk/>
          <pc:sldMk cId="4029365247" sldId="292"/>
        </pc:sldMkLst>
      </pc:sldChg>
      <pc:sldChg chg="del">
        <pc:chgData name="Douglas Crockford" userId="122ddc40100c3389" providerId="LiveId" clId="{F09E0E78-7568-426B-8DBC-FB944BCD4047}" dt="2019-03-31T22:39:06.979" v="30" actId="2696"/>
        <pc:sldMkLst>
          <pc:docMk/>
          <pc:sldMk cId="25044419" sldId="293"/>
        </pc:sldMkLst>
      </pc:sldChg>
      <pc:sldChg chg="del">
        <pc:chgData name="Douglas Crockford" userId="122ddc40100c3389" providerId="LiveId" clId="{F09E0E78-7568-426B-8DBC-FB944BCD4047}" dt="2019-03-31T22:39:07.026" v="33" actId="2696"/>
        <pc:sldMkLst>
          <pc:docMk/>
          <pc:sldMk cId="86293535" sldId="294"/>
        </pc:sldMkLst>
      </pc:sldChg>
      <pc:sldChg chg="del">
        <pc:chgData name="Douglas Crockford" userId="122ddc40100c3389" providerId="LiveId" clId="{F09E0E78-7568-426B-8DBC-FB944BCD4047}" dt="2019-03-31T22:39:07.089" v="34" actId="2696"/>
        <pc:sldMkLst>
          <pc:docMk/>
          <pc:sldMk cId="2989570339" sldId="300"/>
        </pc:sldMkLst>
      </pc:sldChg>
      <pc:sldChg chg="del">
        <pc:chgData name="Douglas Crockford" userId="122ddc40100c3389" providerId="LiveId" clId="{F09E0E78-7568-426B-8DBC-FB944BCD4047}" dt="2019-03-31T22:39:07.199" v="39" actId="2696"/>
        <pc:sldMkLst>
          <pc:docMk/>
          <pc:sldMk cId="2250305404" sldId="301"/>
        </pc:sldMkLst>
      </pc:sldChg>
      <pc:sldChg chg="del">
        <pc:chgData name="Douglas Crockford" userId="122ddc40100c3389" providerId="LiveId" clId="{F09E0E78-7568-426B-8DBC-FB944BCD4047}" dt="2019-03-31T22:39:07.215" v="40" actId="2696"/>
        <pc:sldMkLst>
          <pc:docMk/>
          <pc:sldMk cId="542017796" sldId="302"/>
        </pc:sldMkLst>
      </pc:sldChg>
      <pc:sldChg chg="del">
        <pc:chgData name="Douglas Crockford" userId="122ddc40100c3389" providerId="LiveId" clId="{F09E0E78-7568-426B-8DBC-FB944BCD4047}" dt="2019-03-31T22:39:07.231" v="41" actId="2696"/>
        <pc:sldMkLst>
          <pc:docMk/>
          <pc:sldMk cId="3954879973" sldId="303"/>
        </pc:sldMkLst>
      </pc:sldChg>
      <pc:sldChg chg="modSp del">
        <pc:chgData name="Douglas Crockford" userId="122ddc40100c3389" providerId="LiveId" clId="{F09E0E78-7568-426B-8DBC-FB944BCD4047}" dt="2019-03-31T22:39:07.247" v="42" actId="2696"/>
        <pc:sldMkLst>
          <pc:docMk/>
          <pc:sldMk cId="2690949" sldId="304"/>
        </pc:sldMkLst>
        <pc:spChg chg="mod">
          <ac:chgData name="Douglas Crockford" userId="122ddc40100c3389" providerId="LiveId" clId="{F09E0E78-7568-426B-8DBC-FB944BCD4047}" dt="2019-03-31T22:38:56.024" v="1" actId="27636"/>
          <ac:spMkLst>
            <pc:docMk/>
            <pc:sldMk cId="2690949" sldId="304"/>
            <ac:spMk id="2" creationId="{C6ED3346-6B66-4142-8908-0D54358EA83D}"/>
          </ac:spMkLst>
        </pc:spChg>
      </pc:sldChg>
      <pc:sldChg chg="modSp del">
        <pc:chgData name="Douglas Crockford" userId="122ddc40100c3389" providerId="LiveId" clId="{F09E0E78-7568-426B-8DBC-FB944BCD4047}" dt="2019-03-31T22:39:07.310" v="45" actId="2696"/>
        <pc:sldMkLst>
          <pc:docMk/>
          <pc:sldMk cId="2037431846" sldId="1191"/>
        </pc:sldMkLst>
        <pc:spChg chg="mod">
          <ac:chgData name="Douglas Crockford" userId="122ddc40100c3389" providerId="LiveId" clId="{F09E0E78-7568-426B-8DBC-FB944BCD4047}" dt="2019-03-31T22:38:56.055" v="2" actId="27636"/>
          <ac:spMkLst>
            <pc:docMk/>
            <pc:sldMk cId="2037431846" sldId="1191"/>
            <ac:spMk id="4" creationId="{47C0DEBB-6F5C-4BC4-82CC-CE0131224510}"/>
          </ac:spMkLst>
        </pc:spChg>
      </pc:sldChg>
      <pc:sldChg chg="del">
        <pc:chgData name="Douglas Crockford" userId="122ddc40100c3389" providerId="LiveId" clId="{F09E0E78-7568-426B-8DBC-FB944BCD4047}" dt="2019-03-31T22:39:07.294" v="44" actId="2696"/>
        <pc:sldMkLst>
          <pc:docMk/>
          <pc:sldMk cId="236672420" sldId="1192"/>
        </pc:sldMkLst>
      </pc:sldChg>
      <pc:sldChg chg="del">
        <pc:chgData name="Douglas Crockford" userId="122ddc40100c3389" providerId="LiveId" clId="{F09E0E78-7568-426B-8DBC-FB944BCD4047}" dt="2019-03-31T22:39:06.931" v="28" actId="2696"/>
        <pc:sldMkLst>
          <pc:docMk/>
          <pc:sldMk cId="693043003" sldId="1195"/>
        </pc:sldMkLst>
      </pc:sldChg>
      <pc:sldChg chg="del">
        <pc:chgData name="Douglas Crockford" userId="122ddc40100c3389" providerId="LiveId" clId="{F09E0E78-7568-426B-8DBC-FB944BCD4047}" dt="2019-03-31T22:39:06.947" v="29" actId="2696"/>
        <pc:sldMkLst>
          <pc:docMk/>
          <pc:sldMk cId="2535008119" sldId="1196"/>
        </pc:sldMkLst>
      </pc:sldChg>
      <pc:sldChg chg="del">
        <pc:chgData name="Douglas Crockford" userId="122ddc40100c3389" providerId="LiveId" clId="{F09E0E78-7568-426B-8DBC-FB944BCD4047}" dt="2019-03-31T22:39:07.136" v="36" actId="2696"/>
        <pc:sldMkLst>
          <pc:docMk/>
          <pc:sldMk cId="1392620689" sldId="1198"/>
        </pc:sldMkLst>
      </pc:sldChg>
      <pc:sldChg chg="del">
        <pc:chgData name="Douglas Crockford" userId="122ddc40100c3389" providerId="LiveId" clId="{F09E0E78-7568-426B-8DBC-FB944BCD4047}" dt="2019-03-31T22:39:07.104" v="35" actId="2696"/>
        <pc:sldMkLst>
          <pc:docMk/>
          <pc:sldMk cId="1882664790" sldId="1199"/>
        </pc:sldMkLst>
      </pc:sldChg>
      <pc:sldChg chg="del">
        <pc:chgData name="Douglas Crockford" userId="122ddc40100c3389" providerId="LiveId" clId="{F09E0E78-7568-426B-8DBC-FB944BCD4047}" dt="2019-03-31T22:39:07.168" v="38" actId="2696"/>
        <pc:sldMkLst>
          <pc:docMk/>
          <pc:sldMk cId="2641353419" sldId="1200"/>
        </pc:sldMkLst>
      </pc:sldChg>
      <pc:sldChg chg="del">
        <pc:chgData name="Douglas Crockford" userId="122ddc40100c3389" providerId="LiveId" clId="{F09E0E78-7568-426B-8DBC-FB944BCD4047}" dt="2019-03-31T22:39:07.152" v="37" actId="2696"/>
        <pc:sldMkLst>
          <pc:docMk/>
          <pc:sldMk cId="278390811" sldId="1201"/>
        </pc:sldMkLst>
      </pc:sldChg>
      <pc:sldChg chg="modSp del">
        <pc:chgData name="Douglas Crockford" userId="122ddc40100c3389" providerId="LiveId" clId="{F09E0E78-7568-426B-8DBC-FB944BCD4047}" dt="2019-03-31T22:39:07.325" v="46" actId="2696"/>
        <pc:sldMkLst>
          <pc:docMk/>
          <pc:sldMk cId="1478485124" sldId="1202"/>
        </pc:sldMkLst>
        <pc:spChg chg="mod">
          <ac:chgData name="Douglas Crockford" userId="122ddc40100c3389" providerId="LiveId" clId="{F09E0E78-7568-426B-8DBC-FB944BCD4047}" dt="2019-03-31T22:38:56.071" v="3" actId="27636"/>
          <ac:spMkLst>
            <pc:docMk/>
            <pc:sldMk cId="1478485124" sldId="1202"/>
            <ac:spMk id="4" creationId="{47C0DEBB-6F5C-4BC4-82CC-CE0131224510}"/>
          </ac:spMkLst>
        </pc:spChg>
      </pc:sldChg>
      <pc:sldChg chg="del">
        <pc:chgData name="Douglas Crockford" userId="122ddc40100c3389" providerId="LiveId" clId="{F09E0E78-7568-426B-8DBC-FB944BCD4047}" dt="2019-03-31T22:39:06.394" v="6" actId="2696"/>
        <pc:sldMkLst>
          <pc:docMk/>
          <pc:sldMk cId="2355459547" sldId="1203"/>
        </pc:sldMkLst>
      </pc:sldChg>
      <pc:sldChg chg="modSp del">
        <pc:chgData name="Douglas Crockford" userId="122ddc40100c3389" providerId="LiveId" clId="{F09E0E78-7568-426B-8DBC-FB944BCD4047}" dt="2019-03-31T22:41:07.895" v="54" actId="2696"/>
        <pc:sldMkLst>
          <pc:docMk/>
          <pc:sldMk cId="2314358364" sldId="1204"/>
        </pc:sldMkLst>
        <pc:spChg chg="mod">
          <ac:chgData name="Douglas Crockford" userId="122ddc40100c3389" providerId="LiveId" clId="{F09E0E78-7568-426B-8DBC-FB944BCD4047}" dt="2019-03-31T22:40:22.690" v="51" actId="207"/>
          <ac:spMkLst>
            <pc:docMk/>
            <pc:sldMk cId="2314358364" sldId="1204"/>
            <ac:spMk id="3" creationId="{526F9A17-1D82-4861-AEB2-4AE361030159}"/>
          </ac:spMkLst>
        </pc:spChg>
      </pc:sldChg>
      <pc:sldChg chg="modSp">
        <pc:chgData name="Douglas Crockford" userId="122ddc40100c3389" providerId="LiveId" clId="{F09E0E78-7568-426B-8DBC-FB944BCD4047}" dt="2019-03-31T22:44:22.370" v="64" actId="207"/>
        <pc:sldMkLst>
          <pc:docMk/>
          <pc:sldMk cId="3596411804" sldId="1205"/>
        </pc:sldMkLst>
        <pc:spChg chg="mod">
          <ac:chgData name="Douglas Crockford" userId="122ddc40100c3389" providerId="LiveId" clId="{F09E0E78-7568-426B-8DBC-FB944BCD4047}" dt="2019-03-31T22:44:22.370" v="64" actId="207"/>
          <ac:spMkLst>
            <pc:docMk/>
            <pc:sldMk cId="3596411804" sldId="1205"/>
            <ac:spMk id="3" creationId="{526F9A17-1D82-4861-AEB2-4AE361030159}"/>
          </ac:spMkLst>
        </pc:spChg>
      </pc:sldChg>
      <pc:sldChg chg="modSp del">
        <pc:chgData name="Douglas Crockford" userId="122ddc40100c3389" providerId="LiveId" clId="{F09E0E78-7568-426B-8DBC-FB944BCD4047}" dt="2019-04-01T17:14:13.029" v="92" actId="2696"/>
        <pc:sldMkLst>
          <pc:docMk/>
          <pc:sldMk cId="1342929372" sldId="1206"/>
        </pc:sldMkLst>
        <pc:spChg chg="mod">
          <ac:chgData name="Douglas Crockford" userId="122ddc40100c3389" providerId="LiveId" clId="{F09E0E78-7568-426B-8DBC-FB944BCD4047}" dt="2019-03-31T22:44:29.416" v="65" actId="207"/>
          <ac:spMkLst>
            <pc:docMk/>
            <pc:sldMk cId="1342929372" sldId="1206"/>
            <ac:spMk id="3" creationId="{526F9A17-1D82-4861-AEB2-4AE361030159}"/>
          </ac:spMkLst>
        </pc:spChg>
      </pc:sldChg>
      <pc:sldChg chg="modSp">
        <pc:chgData name="Douglas Crockford" userId="122ddc40100c3389" providerId="LiveId" clId="{F09E0E78-7568-426B-8DBC-FB944BCD4047}" dt="2019-03-31T22:45:21.994" v="68" actId="207"/>
        <pc:sldMkLst>
          <pc:docMk/>
          <pc:sldMk cId="1583135202" sldId="1207"/>
        </pc:sldMkLst>
        <pc:spChg chg="mod">
          <ac:chgData name="Douglas Crockford" userId="122ddc40100c3389" providerId="LiveId" clId="{F09E0E78-7568-426B-8DBC-FB944BCD4047}" dt="2019-03-31T22:45:21.994" v="68" actId="207"/>
          <ac:spMkLst>
            <pc:docMk/>
            <pc:sldMk cId="1583135202" sldId="1207"/>
            <ac:spMk id="3" creationId="{526F9A17-1D82-4861-AEB2-4AE361030159}"/>
          </ac:spMkLst>
        </pc:spChg>
      </pc:sldChg>
      <pc:sldChg chg="modSp">
        <pc:chgData name="Douglas Crockford" userId="122ddc40100c3389" providerId="LiveId" clId="{F09E0E78-7568-426B-8DBC-FB944BCD4047}" dt="2019-03-31T22:45:30.975" v="69" actId="207"/>
        <pc:sldMkLst>
          <pc:docMk/>
          <pc:sldMk cId="1700758541" sldId="1208"/>
        </pc:sldMkLst>
        <pc:spChg chg="mod">
          <ac:chgData name="Douglas Crockford" userId="122ddc40100c3389" providerId="LiveId" clId="{F09E0E78-7568-426B-8DBC-FB944BCD4047}" dt="2019-03-31T22:45:30.975" v="69" actId="207"/>
          <ac:spMkLst>
            <pc:docMk/>
            <pc:sldMk cId="1700758541" sldId="1208"/>
            <ac:spMk id="3" creationId="{526F9A17-1D82-4861-AEB2-4AE361030159}"/>
          </ac:spMkLst>
        </pc:spChg>
      </pc:sldChg>
      <pc:sldChg chg="del">
        <pc:chgData name="Douglas Crockford" userId="122ddc40100c3389" providerId="LiveId" clId="{F09E0E78-7568-426B-8DBC-FB944BCD4047}" dt="2019-03-31T22:39:06.330" v="4" actId="2696"/>
        <pc:sldMkLst>
          <pc:docMk/>
          <pc:sldMk cId="689514366" sldId="1210"/>
        </pc:sldMkLst>
      </pc:sldChg>
      <pc:sldChg chg="add ord">
        <pc:chgData name="Douglas Crockford" userId="122ddc40100c3389" providerId="LiveId" clId="{F09E0E78-7568-426B-8DBC-FB944BCD4047}" dt="2019-04-01T17:15:18.355" v="94"/>
        <pc:sldMkLst>
          <pc:docMk/>
          <pc:sldMk cId="7039393" sldId="1211"/>
        </pc:sldMkLst>
      </pc:sldChg>
      <pc:sldChg chg="modSp add">
        <pc:chgData name="Douglas Crockford" userId="122ddc40100c3389" providerId="LiveId" clId="{F09E0E78-7568-426B-8DBC-FB944BCD4047}" dt="2019-03-31T22:41:51.201" v="60" actId="207"/>
        <pc:sldMkLst>
          <pc:docMk/>
          <pc:sldMk cId="726965865" sldId="1212"/>
        </pc:sldMkLst>
        <pc:spChg chg="mod">
          <ac:chgData name="Douglas Crockford" userId="122ddc40100c3389" providerId="LiveId" clId="{F09E0E78-7568-426B-8DBC-FB944BCD4047}" dt="2019-03-31T22:41:51.201" v="60" actId="207"/>
          <ac:spMkLst>
            <pc:docMk/>
            <pc:sldMk cId="726965865" sldId="1212"/>
            <ac:spMk id="3" creationId="{526F9A17-1D82-4861-AEB2-4AE361030159}"/>
          </ac:spMkLst>
        </pc:spChg>
      </pc:sldChg>
      <pc:sldChg chg="modSp add">
        <pc:chgData name="Douglas Crockford" userId="122ddc40100c3389" providerId="LiveId" clId="{F09E0E78-7568-426B-8DBC-FB944BCD4047}" dt="2019-03-31T22:43:24.189" v="61" actId="207"/>
        <pc:sldMkLst>
          <pc:docMk/>
          <pc:sldMk cId="403034280" sldId="1213"/>
        </pc:sldMkLst>
        <pc:spChg chg="mod">
          <ac:chgData name="Douglas Crockford" userId="122ddc40100c3389" providerId="LiveId" clId="{F09E0E78-7568-426B-8DBC-FB944BCD4047}" dt="2019-03-31T22:43:24.189" v="61" actId="207"/>
          <ac:spMkLst>
            <pc:docMk/>
            <pc:sldMk cId="403034280" sldId="1213"/>
            <ac:spMk id="3" creationId="{526F9A17-1D82-4861-AEB2-4AE361030159}"/>
          </ac:spMkLst>
        </pc:spChg>
      </pc:sldChg>
      <pc:sldChg chg="add del">
        <pc:chgData name="Douglas Crockford" userId="122ddc40100c3389" providerId="LiveId" clId="{F09E0E78-7568-426B-8DBC-FB944BCD4047}" dt="2019-03-31T22:41:15.401" v="56" actId="2696"/>
        <pc:sldMkLst>
          <pc:docMk/>
          <pc:sldMk cId="1243493712" sldId="1213"/>
        </pc:sldMkLst>
      </pc:sldChg>
      <pc:sldChg chg="add del">
        <pc:chgData name="Douglas Crockford" userId="122ddc40100c3389" providerId="LiveId" clId="{F09E0E78-7568-426B-8DBC-FB944BCD4047}" dt="2019-03-31T22:41:15.385" v="55" actId="2696"/>
        <pc:sldMkLst>
          <pc:docMk/>
          <pc:sldMk cId="53889009" sldId="1214"/>
        </pc:sldMkLst>
      </pc:sldChg>
      <pc:sldChg chg="modSp add">
        <pc:chgData name="Douglas Crockford" userId="122ddc40100c3389" providerId="LiveId" clId="{F09E0E78-7568-426B-8DBC-FB944BCD4047}" dt="2019-03-31T22:43:39.211" v="62" actId="207"/>
        <pc:sldMkLst>
          <pc:docMk/>
          <pc:sldMk cId="3666877844" sldId="1214"/>
        </pc:sldMkLst>
        <pc:spChg chg="mod">
          <ac:chgData name="Douglas Crockford" userId="122ddc40100c3389" providerId="LiveId" clId="{F09E0E78-7568-426B-8DBC-FB944BCD4047}" dt="2019-03-31T22:43:39.211" v="62" actId="207"/>
          <ac:spMkLst>
            <pc:docMk/>
            <pc:sldMk cId="3666877844" sldId="1214"/>
            <ac:spMk id="3" creationId="{526F9A17-1D82-4861-AEB2-4AE361030159}"/>
          </ac:spMkLst>
        </pc:spChg>
      </pc:sldChg>
      <pc:sldChg chg="add">
        <pc:chgData name="Douglas Crockford" userId="122ddc40100c3389" providerId="LiveId" clId="{F09E0E78-7568-426B-8DBC-FB944BCD4047}" dt="2019-03-31T22:41:39.346" v="59"/>
        <pc:sldMkLst>
          <pc:docMk/>
          <pc:sldMk cId="216453332" sldId="1215"/>
        </pc:sldMkLst>
      </pc:sldChg>
      <pc:sldChg chg="add">
        <pc:chgData name="Douglas Crockford" userId="122ddc40100c3389" providerId="LiveId" clId="{F09E0E78-7568-426B-8DBC-FB944BCD4047}" dt="2019-03-31T22:44:13.729" v="63"/>
        <pc:sldMkLst>
          <pc:docMk/>
          <pc:sldMk cId="3353042178" sldId="1216"/>
        </pc:sldMkLst>
      </pc:sldChg>
      <pc:sldChg chg="modSp add">
        <pc:chgData name="Douglas Crockford" userId="122ddc40100c3389" providerId="LiveId" clId="{F09E0E78-7568-426B-8DBC-FB944BCD4047}" dt="2019-03-31T22:45:42.289" v="70" actId="207"/>
        <pc:sldMkLst>
          <pc:docMk/>
          <pc:sldMk cId="1316253610" sldId="1217"/>
        </pc:sldMkLst>
        <pc:spChg chg="mod">
          <ac:chgData name="Douglas Crockford" userId="122ddc40100c3389" providerId="LiveId" clId="{F09E0E78-7568-426B-8DBC-FB944BCD4047}" dt="2019-03-31T22:45:42.289" v="70" actId="207"/>
          <ac:spMkLst>
            <pc:docMk/>
            <pc:sldMk cId="1316253610" sldId="1217"/>
            <ac:spMk id="3" creationId="{526F9A17-1D82-4861-AEB2-4AE361030159}"/>
          </ac:spMkLst>
        </pc:spChg>
      </pc:sldChg>
      <pc:sldChg chg="add">
        <pc:chgData name="Douglas Crockford" userId="122ddc40100c3389" providerId="LiveId" clId="{F09E0E78-7568-426B-8DBC-FB944BCD4047}" dt="2019-03-31T22:45:07.764" v="67"/>
        <pc:sldMkLst>
          <pc:docMk/>
          <pc:sldMk cId="1993807686" sldId="1218"/>
        </pc:sldMkLst>
      </pc:sldChg>
      <pc:sldChg chg="addSp delSp modSp add">
        <pc:chgData name="Douglas Crockford" userId="122ddc40100c3389" providerId="LiveId" clId="{F09E0E78-7568-426B-8DBC-FB944BCD4047}" dt="2019-03-31T22:51:34.980" v="91" actId="403"/>
        <pc:sldMkLst>
          <pc:docMk/>
          <pc:sldMk cId="3359973127" sldId="1219"/>
        </pc:sldMkLst>
        <pc:spChg chg="mod">
          <ac:chgData name="Douglas Crockford" userId="122ddc40100c3389" providerId="LiveId" clId="{F09E0E78-7568-426B-8DBC-FB944BCD4047}" dt="2019-03-31T22:50:10.248" v="84" actId="20577"/>
          <ac:spMkLst>
            <pc:docMk/>
            <pc:sldMk cId="3359973127" sldId="1219"/>
            <ac:spMk id="2" creationId="{3A455C4F-F1F8-4E66-9BB4-E84D0C3FD8BC}"/>
          </ac:spMkLst>
        </pc:spChg>
        <pc:spChg chg="mod">
          <ac:chgData name="Douglas Crockford" userId="122ddc40100c3389" providerId="LiveId" clId="{F09E0E78-7568-426B-8DBC-FB944BCD4047}" dt="2019-03-31T22:51:34.980" v="91" actId="403"/>
          <ac:spMkLst>
            <pc:docMk/>
            <pc:sldMk cId="3359973127" sldId="1219"/>
            <ac:spMk id="3" creationId="{526F9A17-1D82-4861-AEB2-4AE361030159}"/>
          </ac:spMkLst>
        </pc:spChg>
        <pc:spChg chg="add del">
          <ac:chgData name="Douglas Crockford" userId="122ddc40100c3389" providerId="LiveId" clId="{F09E0E78-7568-426B-8DBC-FB944BCD4047}" dt="2019-03-31T22:50:20.712" v="86"/>
          <ac:spMkLst>
            <pc:docMk/>
            <pc:sldMk cId="3359973127" sldId="1219"/>
            <ac:spMk id="4" creationId="{8E2AEC62-9782-4AB2-96A5-5428BF794015}"/>
          </ac:spMkLst>
        </pc:spChg>
      </pc:sldChg>
      <pc:sldChg chg="add">
        <pc:chgData name="Douglas Crockford" userId="122ddc40100c3389" providerId="LiveId" clId="{F09E0E78-7568-426B-8DBC-FB944BCD4047}" dt="2019-04-01T17:15:15.107" v="93"/>
        <pc:sldMkLst>
          <pc:docMk/>
          <pc:sldMk cId="910610497" sldId="1220"/>
        </pc:sldMkLst>
      </pc:sldChg>
      <pc:sldChg chg="modSp add">
        <pc:chgData name="Douglas Crockford" userId="122ddc40100c3389" providerId="LiveId" clId="{F09E0E78-7568-426B-8DBC-FB944BCD4047}" dt="2019-04-01T17:53:44.413" v="170" actId="6549"/>
        <pc:sldMkLst>
          <pc:docMk/>
          <pc:sldMk cId="517883208" sldId="1221"/>
        </pc:sldMkLst>
        <pc:spChg chg="mod">
          <ac:chgData name="Douglas Crockford" userId="122ddc40100c3389" providerId="LiveId" clId="{F09E0E78-7568-426B-8DBC-FB944BCD4047}" dt="2019-04-01T17:53:44.413" v="170" actId="6549"/>
          <ac:spMkLst>
            <pc:docMk/>
            <pc:sldMk cId="517883208" sldId="1221"/>
            <ac:spMk id="3" creationId="{526F9A17-1D82-4861-AEB2-4AE361030159}"/>
          </ac:spMkLst>
        </pc:spChg>
      </pc:sldChg>
      <pc:sldChg chg="modSp add">
        <pc:chgData name="Douglas Crockford" userId="122ddc40100c3389" providerId="LiveId" clId="{F09E0E78-7568-426B-8DBC-FB944BCD4047}" dt="2019-04-01T17:29:50.574" v="113" actId="20577"/>
        <pc:sldMkLst>
          <pc:docMk/>
          <pc:sldMk cId="2532673148" sldId="1222"/>
        </pc:sldMkLst>
        <pc:spChg chg="mod">
          <ac:chgData name="Douglas Crockford" userId="122ddc40100c3389" providerId="LiveId" clId="{F09E0E78-7568-426B-8DBC-FB944BCD4047}" dt="2019-04-01T17:29:50.574" v="113" actId="20577"/>
          <ac:spMkLst>
            <pc:docMk/>
            <pc:sldMk cId="2532673148" sldId="1222"/>
            <ac:spMk id="3" creationId="{526F9A17-1D82-4861-AEB2-4AE361030159}"/>
          </ac:spMkLst>
        </pc:spChg>
      </pc:sldChg>
      <pc:sldChg chg="addSp delSp modSp add del">
        <pc:chgData name="Douglas Crockford" userId="122ddc40100c3389" providerId="LiveId" clId="{F09E0E78-7568-426B-8DBC-FB944BCD4047}" dt="2019-04-01T17:54:37.162" v="171" actId="2696"/>
        <pc:sldMkLst>
          <pc:docMk/>
          <pc:sldMk cId="487530379" sldId="1223"/>
        </pc:sldMkLst>
        <pc:spChg chg="mod">
          <ac:chgData name="Douglas Crockford" userId="122ddc40100c3389" providerId="LiveId" clId="{F09E0E78-7568-426B-8DBC-FB944BCD4047}" dt="2019-04-01T17:33:32.942" v="119" actId="122"/>
          <ac:spMkLst>
            <pc:docMk/>
            <pc:sldMk cId="487530379" sldId="1223"/>
            <ac:spMk id="3" creationId="{526F9A17-1D82-4861-AEB2-4AE361030159}"/>
          </ac:spMkLst>
        </pc:spChg>
        <pc:spChg chg="add del">
          <ac:chgData name="Douglas Crockford" userId="122ddc40100c3389" providerId="LiveId" clId="{F09E0E78-7568-426B-8DBC-FB944BCD4047}" dt="2019-04-01T17:31:09.528" v="116"/>
          <ac:spMkLst>
            <pc:docMk/>
            <pc:sldMk cId="487530379" sldId="1223"/>
            <ac:spMk id="4" creationId="{C8C9CB64-C263-4C97-BEDC-1D0A8D850AF6}"/>
          </ac:spMkLst>
        </pc:spChg>
      </pc:sldChg>
      <pc:sldChg chg="add">
        <pc:chgData name="Douglas Crockford" userId="122ddc40100c3389" providerId="LiveId" clId="{F09E0E78-7568-426B-8DBC-FB944BCD4047}" dt="2019-04-01T17:34:14.954" v="120"/>
        <pc:sldMkLst>
          <pc:docMk/>
          <pc:sldMk cId="4090031408" sldId="1224"/>
        </pc:sldMkLst>
      </pc:sldChg>
      <pc:sldChg chg="addSp modSp add">
        <pc:chgData name="Douglas Crockford" userId="122ddc40100c3389" providerId="LiveId" clId="{F09E0E78-7568-426B-8DBC-FB944BCD4047}" dt="2019-04-01T17:42:14.136" v="162" actId="120"/>
        <pc:sldMkLst>
          <pc:docMk/>
          <pc:sldMk cId="3827759108" sldId="1225"/>
        </pc:sldMkLst>
        <pc:spChg chg="mod">
          <ac:chgData name="Douglas Crockford" userId="122ddc40100c3389" providerId="LiveId" clId="{F09E0E78-7568-426B-8DBC-FB944BCD4047}" dt="2019-04-01T17:42:09.481" v="161" actId="120"/>
          <ac:spMkLst>
            <pc:docMk/>
            <pc:sldMk cId="3827759108" sldId="1225"/>
            <ac:spMk id="3" creationId="{526F9A17-1D82-4861-AEB2-4AE361030159}"/>
          </ac:spMkLst>
        </pc:spChg>
        <pc:spChg chg="add mod">
          <ac:chgData name="Douglas Crockford" userId="122ddc40100c3389" providerId="LiveId" clId="{F09E0E78-7568-426B-8DBC-FB944BCD4047}" dt="2019-04-01T17:42:14.136" v="162" actId="120"/>
          <ac:spMkLst>
            <pc:docMk/>
            <pc:sldMk cId="3827759108" sldId="1225"/>
            <ac:spMk id="4" creationId="{1DA93557-77BF-419E-AF91-1C725DCDC8B5}"/>
          </ac:spMkLst>
        </pc:spChg>
      </pc:sldChg>
      <pc:sldChg chg="addSp delSp modSp add ord">
        <pc:chgData name="Douglas Crockford" userId="122ddc40100c3389" providerId="LiveId" clId="{F09E0E78-7568-426B-8DBC-FB944BCD4047}" dt="2019-04-01T17:45:44.662" v="169" actId="20577"/>
        <pc:sldMkLst>
          <pc:docMk/>
          <pc:sldMk cId="483443404" sldId="1226"/>
        </pc:sldMkLst>
        <pc:spChg chg="mod">
          <ac:chgData name="Douglas Crockford" userId="122ddc40100c3389" providerId="LiveId" clId="{F09E0E78-7568-426B-8DBC-FB944BCD4047}" dt="2019-04-01T17:45:44.662" v="169" actId="20577"/>
          <ac:spMkLst>
            <pc:docMk/>
            <pc:sldMk cId="483443404" sldId="1226"/>
            <ac:spMk id="3" creationId="{526F9A17-1D82-4861-AEB2-4AE361030159}"/>
          </ac:spMkLst>
        </pc:spChg>
        <pc:spChg chg="add del">
          <ac:chgData name="Douglas Crockford" userId="122ddc40100c3389" providerId="LiveId" clId="{F09E0E78-7568-426B-8DBC-FB944BCD4047}" dt="2019-04-01T17:43:46.255" v="166"/>
          <ac:spMkLst>
            <pc:docMk/>
            <pc:sldMk cId="483443404" sldId="1226"/>
            <ac:spMk id="4" creationId="{FF5AE4BB-494C-406F-A1CE-001C9360BDC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6CC04-36E3-4C10-B317-0E57D5BAD4DA}" type="datetimeFigureOut">
              <a:rPr lang="en-US" smtClean="0"/>
              <a:t>2019-06-18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211B4-280A-4869-A335-D6C3333F6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5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07362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F55A5CF-13BB-41D8-BAB6-FE06EF2CC17D}" type="datetimeFigureOut">
              <a:rPr lang="en-US" smtClean="0"/>
              <a:t>2019-06-18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02A8F23-FF75-4F0A-BD83-7D0795F10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5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F55A5CF-13BB-41D8-BAB6-FE06EF2CC17D}" type="datetimeFigureOut">
              <a:rPr lang="en-US" smtClean="0"/>
              <a:t>2019-06-18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02A8F23-FF75-4F0A-BD83-7D0795F10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026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97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829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829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2291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33980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33980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984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9301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8735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7"/>
            <a:ext cx="5111750" cy="4824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9528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389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F55A5CF-13BB-41D8-BAB6-FE06EF2CC17D}" type="datetimeFigureOut">
              <a:rPr lang="en-US" smtClean="0"/>
              <a:t>2019-06-18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02A8F23-FF75-4F0A-BD83-7D0795F10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4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829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89192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heltenhm BdHd BT" panose="020407030507050204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heltenhm BdHd BT" panose="020407030507050204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heltenhm BdHd BT" panose="020407030507050204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heltenhm BdHd BT" panose="020407030507050204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heltenhm BdHd BT" panose="020407030507050204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heltenhm BdHd BT" panose="020407030507050204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ABB2191-81AE-40B4-92A3-DAD05F86CE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304" y="26894"/>
            <a:ext cx="3558686" cy="508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758551"/>
      </p:ext>
    </p:extLst>
  </p:cSld>
  <p:clrMapOvr>
    <a:masterClrMapping/>
  </p:clrMapOvr>
  <p:transition spd="slow"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2: How Numbers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82905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000" dirty="0" err="1">
                <a:latin typeface="+mn-lt"/>
              </a:rPr>
              <a:t>Number.EPSILON</a:t>
            </a:r>
            <a:r>
              <a:rPr lang="en-US" sz="2000" dirty="0">
                <a:latin typeface="+mn-lt"/>
              </a:rPr>
              <a:t>          2.220446049250313080847263336181640625e-16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pPr marL="0" indent="0">
              <a:buNone/>
            </a:pPr>
            <a:r>
              <a:rPr lang="en-US" sz="2000" dirty="0" err="1">
                <a:latin typeface="+mn-lt"/>
              </a:rPr>
              <a:t>Number.MAX_SAFE_INTEGER</a:t>
            </a:r>
            <a:r>
              <a:rPr lang="en-US" sz="2000" dirty="0">
                <a:latin typeface="+mn-lt"/>
              </a:rPr>
              <a:t> 9007199254740991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pPr marL="0" indent="0" algn="ctr">
              <a:buNone/>
            </a:pPr>
            <a:r>
              <a:rPr lang="en-US" sz="2000" dirty="0">
                <a:latin typeface="+mn-lt"/>
              </a:rPr>
              <a:t>((0.1 + 0.2) + 0.3)  &gt;  (0.1 + (0.2 + 0.3))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179769313486231570814527423731704356798070567525844996598917476803157260780028538760589558632766878171540458953514382464234321326889464182768467546703537516986049910576551282076245490090389328944075868508455133942304583236903222948165808559332123348274797826204144723168738177180919299881250404026184124858368</a:t>
            </a:r>
          </a:p>
        </p:txBody>
      </p:sp>
    </p:spTree>
    <p:extLst>
      <p:ext uri="{BB962C8B-B14F-4D97-AF65-F5344CB8AC3E}">
        <p14:creationId xmlns:p14="http://schemas.microsoft.com/office/powerpoint/2010/main" val="1316253610"/>
      </p:ext>
    </p:extLst>
  </p:cSld>
  <p:clrMapOvr>
    <a:masterClrMapping/>
  </p:clrMapOvr>
  <p:transition spd="slow"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2: How Numbers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82905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000" dirty="0" err="1">
                <a:latin typeface="+mn-lt"/>
              </a:rPr>
              <a:t>Number.EPSILON</a:t>
            </a:r>
            <a:r>
              <a:rPr lang="en-US" sz="2000" dirty="0">
                <a:latin typeface="+mn-lt"/>
              </a:rPr>
              <a:t>          2.220446049250313080847263336181640625e-16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pPr marL="0" indent="0">
              <a:buNone/>
            </a:pPr>
            <a:r>
              <a:rPr lang="en-US" sz="2000" dirty="0" err="1">
                <a:latin typeface="+mn-lt"/>
              </a:rPr>
              <a:t>Number.MAX_SAFE_INTEGER</a:t>
            </a:r>
            <a:r>
              <a:rPr lang="en-US" sz="2000" dirty="0">
                <a:latin typeface="+mn-lt"/>
              </a:rPr>
              <a:t> 9007199254740991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pPr marL="0" indent="0" algn="ctr">
              <a:buNone/>
            </a:pPr>
            <a:r>
              <a:rPr lang="en-US" sz="2000" dirty="0">
                <a:latin typeface="+mn-lt"/>
              </a:rPr>
              <a:t>((0.1 + 0.2) + 0.3)  &gt;  (0.1 + (0.2 + 0.3))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pPr marL="0" indent="0">
              <a:buNone/>
            </a:pPr>
            <a:r>
              <a:rPr lang="en-US" sz="2000" dirty="0">
                <a:latin typeface="+mn-lt"/>
              </a:rPr>
              <a:t>179769313486231570814527423731704356798070567525844996598917476803157260780028538760589558632766878171540458953514382464234321326889464182768467546703537516986049910576551282076245490090389328944075868508455133942304583236903222948165808559332123348274797826204144723168738177180919299881250404026184124858368</a:t>
            </a:r>
          </a:p>
        </p:txBody>
      </p:sp>
    </p:spTree>
    <p:extLst>
      <p:ext uri="{BB962C8B-B14F-4D97-AF65-F5344CB8AC3E}">
        <p14:creationId xmlns:p14="http://schemas.microsoft.com/office/powerpoint/2010/main" val="1993807686"/>
      </p:ext>
    </p:extLst>
  </p:cSld>
  <p:clrMapOvr>
    <a:masterClrMapping/>
  </p:clrMapOvr>
  <p:transition spd="slow"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2: How Numbers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82905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+mn-lt"/>
              </a:rPr>
              <a:t>4.940656458412465441765687928682213723650598026143247644255856825006755072702087518652998363616359923797965646954457177309266567103559397963987747960107818781263007131903114045278458171678489821036887186360569987307230500063874091535649843873124733972731696151400317153853980741262385655911710266585566867681870395603106249319452715914924553293054565444011274801297099995419319894090804165633245247571478690147267801593552386115501348035264934720193790268107107491703332226844753335720832431936092382893458368060106011506169809753078342277318329247904982524730776375927247874656084778203734469699533647017972677717585125660551199131504891101451037862738167250955837389733598993664809941164205702637090279242767544565229087538682506419718265533447265625e-324</a:t>
            </a:r>
          </a:p>
        </p:txBody>
      </p:sp>
    </p:spTree>
    <p:extLst>
      <p:ext uri="{BB962C8B-B14F-4D97-AF65-F5344CB8AC3E}">
        <p14:creationId xmlns:p14="http://schemas.microsoft.com/office/powerpoint/2010/main" val="1230569083"/>
      </p:ext>
    </p:extLst>
  </p:cSld>
  <p:clrMapOvr>
    <a:masterClrMapping/>
  </p:clrMapOvr>
  <p:transition spd="slow"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2: How Numbers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829050"/>
          </a:xfrm>
        </p:spPr>
        <p:txBody>
          <a:bodyPr anchor="t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deconstruct(</a:t>
            </a:r>
            <a:r>
              <a:rPr lang="en-US" sz="2000" dirty="0" err="1">
                <a:latin typeface="+mn-lt"/>
              </a:rPr>
              <a:t>Number.MAX_SAFE_INTEGER</a:t>
            </a:r>
            <a:r>
              <a:rPr lang="en-US" sz="2000" dirty="0">
                <a:latin typeface="+mn-lt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"sign": 1,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"coefficient": 9007199254740991,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"exponent": 0,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"number": 9007199254740991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7883208"/>
      </p:ext>
    </p:extLst>
  </p:cSld>
  <p:clrMapOvr>
    <a:masterClrMapping/>
  </p:clrMapOvr>
  <p:transition spd="slow"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2: How Numbers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829050"/>
          </a:xfrm>
        </p:spPr>
        <p:txBody>
          <a:bodyPr anchor="t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deconstruct(1)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"sign": 1,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"coefficient": 9007199254740992,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"exponent": -53,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"number":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32673148"/>
      </p:ext>
    </p:extLst>
  </p:cSld>
  <p:clrMapOvr>
    <a:masterClrMapping/>
  </p:clrMapOvr>
  <p:transition spd="slow"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2: How Numbers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829050"/>
          </a:xfrm>
        </p:spPr>
        <p:txBody>
          <a:bodyPr anchor="t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deconstruct(0.1)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"sign": 1,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"coefficient": 7205759403792794,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"exponent": -56,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"number": 0.1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+mn-lt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1 * 7205759403792794 * 2 ** -56 is exactly 0.1000000000000000055511151231257827021181583404541015625. </a:t>
            </a:r>
          </a:p>
        </p:txBody>
      </p:sp>
    </p:spTree>
    <p:extLst>
      <p:ext uri="{BB962C8B-B14F-4D97-AF65-F5344CB8AC3E}">
        <p14:creationId xmlns:p14="http://schemas.microsoft.com/office/powerpoint/2010/main" val="4090031408"/>
      </p:ext>
    </p:extLst>
  </p:cSld>
  <p:clrMapOvr>
    <a:masterClrMapping/>
  </p:clrMapOvr>
  <p:transition spd="slow"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2: How Numbers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t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deconstruct(0.3)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"sign": 1,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"coefficient":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    5404319552844595,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"exponent": -54,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"number": 0.3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0.29999999999999998889776975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3748434595763683319091796875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93557-77BF-419E-AF91-1C725DCDC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419600" cy="382905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Programma" panose="02000009000000000000" pitchFamily="49" charset="0"/>
              </a:rPr>
              <a:t>deconstruct(0.1 + 0.2)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Programma" panose="02000009000000000000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Programma" panose="02000009000000000000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Programma" panose="02000009000000000000" pitchFamily="49" charset="0"/>
              </a:rPr>
              <a:t>    "sign": 1,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Programma" panose="02000009000000000000" pitchFamily="49" charset="0"/>
              </a:rPr>
              <a:t>    "coefficient":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Programma" panose="02000009000000000000" pitchFamily="49" charset="0"/>
              </a:rPr>
              <a:t>        5404319552844596,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Programma" panose="02000009000000000000" pitchFamily="49" charset="0"/>
              </a:rPr>
              <a:t>    "exponent": -54,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Programma" panose="02000009000000000000" pitchFamily="49" charset="0"/>
              </a:rPr>
              <a:t>    "number": 0.30000000000000004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Programma" panose="02000009000000000000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Programma" panose="02000009000000000000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Programma" panose="02000009000000000000" pitchFamily="49" charset="0"/>
              </a:rPr>
              <a:t>0.3000000000000000444089209</a:t>
            </a:r>
            <a:br>
              <a:rPr lang="en-US" sz="2000" dirty="0">
                <a:latin typeface="Programma" panose="02000009000000000000" pitchFamily="49" charset="0"/>
              </a:rPr>
            </a:br>
            <a:r>
              <a:rPr lang="en-US" sz="2000" dirty="0">
                <a:latin typeface="Programma" panose="02000009000000000000" pitchFamily="49" charset="0"/>
              </a:rPr>
              <a:t>850062616169452667236328125</a:t>
            </a:r>
          </a:p>
        </p:txBody>
      </p:sp>
    </p:spTree>
    <p:extLst>
      <p:ext uri="{BB962C8B-B14F-4D97-AF65-F5344CB8AC3E}">
        <p14:creationId xmlns:p14="http://schemas.microsoft.com/office/powerpoint/2010/main" val="3827759108"/>
      </p:ext>
    </p:extLst>
  </p:cSld>
  <p:clrMapOvr>
    <a:masterClrMapping/>
  </p:clrMapOvr>
  <p:transition spd="slow"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2: How Numbers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829050"/>
          </a:xfrm>
        </p:spPr>
        <p:txBody>
          <a:bodyPr anchor="t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deconstruct(100 / 3)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"sign": 1,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"coefficient": 9382499223688534,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"exponent": -48,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    "number": 33.333333333333336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}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dirty="0">
                <a:latin typeface="+mn-lt"/>
              </a:rPr>
              <a:t>33.33333333333333570180911920033395290374755859375</a:t>
            </a:r>
          </a:p>
        </p:txBody>
      </p:sp>
    </p:spTree>
    <p:extLst>
      <p:ext uri="{BB962C8B-B14F-4D97-AF65-F5344CB8AC3E}">
        <p14:creationId xmlns:p14="http://schemas.microsoft.com/office/powerpoint/2010/main" val="483443404"/>
      </p:ext>
    </p:extLst>
  </p:cSld>
  <p:clrMapOvr>
    <a:masterClrMapping/>
  </p:clrMapOvr>
  <p:transition spd="slow"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ABB2191-81AE-40B4-92A3-DAD05F86CE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304" y="26894"/>
            <a:ext cx="3558686" cy="508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9393"/>
      </p:ext>
    </p:extLst>
  </p:cSld>
  <p:clrMapOvr>
    <a:masterClrMapping/>
  </p:clrMapOvr>
  <p:transition spd="slow">
    <p:strips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28: How Purity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82905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+mn-lt"/>
              </a:rPr>
              <a:t>function repeat(generator) {</a:t>
            </a:r>
          </a:p>
          <a:p>
            <a:pPr marL="0" indent="0">
              <a:buNone/>
            </a:pPr>
            <a:r>
              <a:rPr lang="en-US" sz="3600" dirty="0">
                <a:latin typeface="+mn-lt"/>
              </a:rPr>
              <a:t>    if (generator() !== undefined) {</a:t>
            </a:r>
          </a:p>
          <a:p>
            <a:pPr marL="0" indent="0">
              <a:buNone/>
            </a:pPr>
            <a:r>
              <a:rPr lang="en-US" sz="3600" dirty="0">
                <a:latin typeface="+mn-lt"/>
              </a:rPr>
              <a:t>        return repeat(generator);</a:t>
            </a:r>
          </a:p>
          <a:p>
            <a:pPr marL="0" indent="0">
              <a:buNone/>
            </a:pPr>
            <a:r>
              <a:rPr lang="en-US" sz="3600" dirty="0">
                <a:latin typeface="+mn-lt"/>
              </a:rPr>
              <a:t>    }</a:t>
            </a:r>
          </a:p>
          <a:p>
            <a:pPr marL="0" indent="0">
              <a:buNone/>
            </a:pPr>
            <a:r>
              <a:rPr lang="en-US" sz="3600" dirty="0">
                <a:latin typeface="+mn-lt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59973127"/>
      </p:ext>
    </p:extLst>
  </p:cSld>
  <p:clrMapOvr>
    <a:masterClrMapping/>
  </p:clrMapOvr>
  <p:transition spd="slow"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2: How Numbers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82905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+mn-lt"/>
              </a:rPr>
              <a:t> JavaScript: 2147483647 + 1  //  2147483648   exactly right</a:t>
            </a:r>
          </a:p>
          <a:p>
            <a:pPr marL="0" indent="0">
              <a:buNone/>
            </a:pPr>
            <a:r>
              <a:rPr lang="en-US" sz="2000" dirty="0">
                <a:latin typeface="+mn-lt"/>
              </a:rPr>
              <a:t> Java:       2147483647 + 1  // -2147483648   maximally wrong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bg1"/>
                </a:solidFill>
                <a:latin typeface="Cheltenhm BdItHd BT" panose="02040703050705090403" pitchFamily="18" charset="0"/>
              </a:rPr>
              <a:t>sign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* </a:t>
            </a:r>
            <a:r>
              <a:rPr lang="en-US" sz="2800" dirty="0">
                <a:solidFill>
                  <a:schemeClr val="bg1"/>
                </a:solidFill>
                <a:latin typeface="Cheltenhm BdItHd BT" panose="02040703050705090403" pitchFamily="18" charset="0"/>
              </a:rPr>
              <a:t>significand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 * (2 ** </a:t>
            </a:r>
            <a:r>
              <a:rPr lang="en-US" sz="2800" dirty="0">
                <a:solidFill>
                  <a:schemeClr val="bg1"/>
                </a:solidFill>
                <a:latin typeface="Cheltenhm BdItHd BT" panose="02040703050705090403" pitchFamily="18" charset="0"/>
              </a:rPr>
              <a:t>exponent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)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bg1"/>
                </a:solidFill>
                <a:latin typeface="+mn-lt"/>
              </a:rPr>
              <a:t>(1 / 0) === (1 / -0)                                    // false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bg1"/>
                </a:solidFill>
                <a:latin typeface="+mn-lt"/>
              </a:rPr>
              <a:t>Object.is(0, -0)                                        // false</a:t>
            </a:r>
          </a:p>
          <a:p>
            <a:pPr marL="0" indent="0">
              <a:buNone/>
            </a:pPr>
            <a:endParaRPr lang="pt-BR" sz="2000" dirty="0">
              <a:solidFill>
                <a:schemeClr val="bg1"/>
              </a:solidFill>
              <a:latin typeface="+mn-lt"/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18437736874454810627 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marL="0" indent="0">
              <a:buNone/>
            </a:pP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6965865"/>
      </p:ext>
    </p:extLst>
  </p:cSld>
  <p:clrMapOvr>
    <a:masterClrMapping/>
  </p:clrMapOvr>
  <p:transition spd="slow">
    <p:strips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ABB2191-81AE-40B4-92A3-DAD05F86CE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304" y="26894"/>
            <a:ext cx="3558686" cy="508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610497"/>
      </p:ext>
    </p:extLst>
  </p:cSld>
  <p:clrMapOvr>
    <a:masterClrMapping/>
  </p:clrMapOvr>
  <p:transition spd="slow"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2: How Numbers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82905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+mn-lt"/>
              </a:rPr>
              <a:t> JavaScript: 2147483647 + 1  //  2147483648   exactly right</a:t>
            </a:r>
          </a:p>
          <a:p>
            <a:pPr marL="0" indent="0">
              <a:buNone/>
            </a:pPr>
            <a:r>
              <a:rPr lang="en-US" sz="2000" dirty="0">
                <a:latin typeface="+mn-lt"/>
              </a:rPr>
              <a:t> Java:       2147483647 + 1  // -2147483648   maximally wrong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pPr marL="0" indent="0" algn="ctr">
              <a:buNone/>
            </a:pPr>
            <a:r>
              <a:rPr lang="en-US" sz="2800" dirty="0">
                <a:latin typeface="Cheltenhm BdItHd BT" panose="02040703050705090403" pitchFamily="18" charset="0"/>
              </a:rPr>
              <a:t>sign</a:t>
            </a:r>
            <a:r>
              <a:rPr lang="en-US" sz="2800" dirty="0">
                <a:latin typeface="+mn-lt"/>
              </a:rPr>
              <a:t> * </a:t>
            </a:r>
            <a:r>
              <a:rPr lang="en-US" sz="2800" dirty="0">
                <a:latin typeface="Cheltenhm BdItHd BT" panose="02040703050705090403" pitchFamily="18" charset="0"/>
              </a:rPr>
              <a:t>significand</a:t>
            </a:r>
            <a:r>
              <a:rPr lang="en-US" sz="2800" dirty="0">
                <a:latin typeface="+mn-lt"/>
              </a:rPr>
              <a:t> * (2 ** </a:t>
            </a:r>
            <a:r>
              <a:rPr lang="en-US" sz="2800" dirty="0">
                <a:latin typeface="Cheltenhm BdItHd BT" panose="02040703050705090403" pitchFamily="18" charset="0"/>
              </a:rPr>
              <a:t>exponent</a:t>
            </a:r>
            <a:r>
              <a:rPr lang="en-US" sz="2800" dirty="0">
                <a:latin typeface="+mn-lt"/>
              </a:rPr>
              <a:t>)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bg1"/>
                </a:solidFill>
                <a:latin typeface="+mn-lt"/>
              </a:rPr>
              <a:t>(1 / 0) === (1 / -0)                                    // false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bg1"/>
                </a:solidFill>
                <a:latin typeface="+mn-lt"/>
              </a:rPr>
              <a:t>Object.is(0, -0)                                        // false</a:t>
            </a:r>
          </a:p>
          <a:p>
            <a:pPr marL="0" indent="0">
              <a:buNone/>
            </a:pPr>
            <a:endParaRPr lang="pt-BR" sz="2000" dirty="0">
              <a:solidFill>
                <a:schemeClr val="bg1"/>
              </a:solidFill>
              <a:latin typeface="+mn-lt"/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18437736874454810627 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marL="0" indent="0">
              <a:buNone/>
            </a:pP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034280"/>
      </p:ext>
    </p:extLst>
  </p:cSld>
  <p:clrMapOvr>
    <a:masterClrMapping/>
  </p:clrMapOvr>
  <p:transition spd="slow"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2: How Numbers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82905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+mn-lt"/>
              </a:rPr>
              <a:t> JavaScript: 2147483647 + 1  //  2147483648   exactly right</a:t>
            </a:r>
          </a:p>
          <a:p>
            <a:pPr marL="0" indent="0">
              <a:buNone/>
            </a:pPr>
            <a:r>
              <a:rPr lang="en-US" sz="2000" dirty="0">
                <a:latin typeface="+mn-lt"/>
              </a:rPr>
              <a:t> Java:       2147483647 + 1  // -2147483648   maximally wrong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pPr marL="0" indent="0" algn="ctr">
              <a:buNone/>
            </a:pPr>
            <a:r>
              <a:rPr lang="en-US" sz="2800" dirty="0">
                <a:latin typeface="Cheltenhm BdItHd BT" panose="02040703050705090403" pitchFamily="18" charset="0"/>
              </a:rPr>
              <a:t>sign</a:t>
            </a:r>
            <a:r>
              <a:rPr lang="en-US" sz="2800" dirty="0">
                <a:latin typeface="+mn-lt"/>
              </a:rPr>
              <a:t> * </a:t>
            </a:r>
            <a:r>
              <a:rPr lang="en-US" sz="2800" dirty="0">
                <a:latin typeface="Cheltenhm BdItHd BT" panose="02040703050705090403" pitchFamily="18" charset="0"/>
              </a:rPr>
              <a:t>significand</a:t>
            </a:r>
            <a:r>
              <a:rPr lang="en-US" sz="2800" dirty="0">
                <a:latin typeface="+mn-lt"/>
              </a:rPr>
              <a:t> * (2 ** </a:t>
            </a:r>
            <a:r>
              <a:rPr lang="en-US" sz="2800" dirty="0">
                <a:latin typeface="Cheltenhm BdItHd BT" panose="02040703050705090403" pitchFamily="18" charset="0"/>
              </a:rPr>
              <a:t>exponent</a:t>
            </a:r>
            <a:r>
              <a:rPr lang="en-US" sz="2800" dirty="0">
                <a:latin typeface="+mn-lt"/>
              </a:rPr>
              <a:t>)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pPr marL="0" indent="0">
              <a:buNone/>
            </a:pPr>
            <a:r>
              <a:rPr lang="pt-BR" sz="2000" dirty="0">
                <a:latin typeface="+mn-lt"/>
              </a:rPr>
              <a:t>(1 / 0) === (1 / -0)                                    // false</a:t>
            </a:r>
          </a:p>
          <a:p>
            <a:pPr marL="0" indent="0">
              <a:buNone/>
            </a:pPr>
            <a:r>
              <a:rPr lang="pt-BR" sz="2000" dirty="0">
                <a:latin typeface="+mn-lt"/>
              </a:rPr>
              <a:t>Object.is(0, -0)                                        // false</a:t>
            </a:r>
          </a:p>
          <a:p>
            <a:pPr marL="0" indent="0">
              <a:buNone/>
            </a:pPr>
            <a:endParaRPr lang="pt-BR" sz="2000" dirty="0">
              <a:latin typeface="+mn-lt"/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18437736874454810627 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marL="0" indent="0">
              <a:buNone/>
            </a:pP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6877844"/>
      </p:ext>
    </p:extLst>
  </p:cSld>
  <p:clrMapOvr>
    <a:masterClrMapping/>
  </p:clrMapOvr>
  <p:transition spd="slow"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2: How Numbers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82905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+mn-lt"/>
              </a:rPr>
              <a:t> JavaScript: 2147483647 + 1  //  2147483648   exactly right</a:t>
            </a:r>
          </a:p>
          <a:p>
            <a:pPr marL="0" indent="0">
              <a:buNone/>
            </a:pPr>
            <a:r>
              <a:rPr lang="en-US" sz="2000" dirty="0">
                <a:latin typeface="+mn-lt"/>
              </a:rPr>
              <a:t> Java:       2147483647 + 1  // -2147483648   maximally wrong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pPr marL="0" indent="0" algn="ctr">
              <a:buNone/>
            </a:pPr>
            <a:r>
              <a:rPr lang="en-US" sz="2800" dirty="0">
                <a:latin typeface="Cheltenhm BdItHd BT" panose="02040703050705090403" pitchFamily="18" charset="0"/>
              </a:rPr>
              <a:t>sign</a:t>
            </a:r>
            <a:r>
              <a:rPr lang="en-US" sz="2800" dirty="0">
                <a:latin typeface="+mn-lt"/>
              </a:rPr>
              <a:t> * </a:t>
            </a:r>
            <a:r>
              <a:rPr lang="en-US" sz="2800" dirty="0">
                <a:latin typeface="Cheltenhm BdItHd BT" panose="02040703050705090403" pitchFamily="18" charset="0"/>
              </a:rPr>
              <a:t>significand</a:t>
            </a:r>
            <a:r>
              <a:rPr lang="en-US" sz="2800" dirty="0">
                <a:latin typeface="+mn-lt"/>
              </a:rPr>
              <a:t> * (2 ** </a:t>
            </a:r>
            <a:r>
              <a:rPr lang="en-US" sz="2800" dirty="0">
                <a:latin typeface="Cheltenhm BdItHd BT" panose="02040703050705090403" pitchFamily="18" charset="0"/>
              </a:rPr>
              <a:t>exponent</a:t>
            </a:r>
            <a:r>
              <a:rPr lang="en-US" sz="2800" dirty="0">
                <a:latin typeface="+mn-lt"/>
              </a:rPr>
              <a:t>)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pPr marL="0" indent="0">
              <a:buNone/>
            </a:pPr>
            <a:r>
              <a:rPr lang="pt-BR" sz="2000" dirty="0">
                <a:latin typeface="+mn-lt"/>
              </a:rPr>
              <a:t>(1 / 0) === (1 / -0)                                    // false</a:t>
            </a:r>
          </a:p>
          <a:p>
            <a:pPr marL="0" indent="0">
              <a:buNone/>
            </a:pPr>
            <a:r>
              <a:rPr lang="pt-BR" sz="2000" dirty="0">
                <a:latin typeface="+mn-lt"/>
              </a:rPr>
              <a:t>Object.is(0, -0)                                        // false</a:t>
            </a:r>
          </a:p>
          <a:p>
            <a:pPr marL="0" indent="0">
              <a:buNone/>
            </a:pPr>
            <a:endParaRPr lang="pt-BR" sz="2000" dirty="0">
              <a:latin typeface="+mn-lt"/>
            </a:endParaRPr>
          </a:p>
          <a:p>
            <a:pPr marL="0" indent="0" algn="ctr">
              <a:buNone/>
            </a:pPr>
            <a:r>
              <a:rPr lang="en-US" sz="2000" dirty="0">
                <a:latin typeface="+mn-lt"/>
              </a:rPr>
              <a:t>18437736874454810627 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pPr marL="0" indent="0">
              <a:buNone/>
            </a:pP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453332"/>
      </p:ext>
    </p:extLst>
  </p:cSld>
  <p:clrMapOvr>
    <a:masterClrMapping/>
  </p:clrMapOvr>
  <p:transition spd="slow"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2: How Numbers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82905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pt-BR" sz="2000" dirty="0">
                <a:latin typeface="+mn-lt"/>
              </a:rPr>
              <a:t>binary:      0b11111100010</a:t>
            </a:r>
          </a:p>
          <a:p>
            <a:pPr marL="0" indent="0">
              <a:buNone/>
            </a:pPr>
            <a:r>
              <a:rPr lang="pt-BR" sz="2000" dirty="0">
                <a:latin typeface="+mn-lt"/>
              </a:rPr>
              <a:t>octal:       0o3742</a:t>
            </a:r>
          </a:p>
          <a:p>
            <a:pPr marL="0" indent="0">
              <a:buNone/>
            </a:pPr>
            <a:r>
              <a:rPr lang="pt-BR" sz="2000" dirty="0">
                <a:latin typeface="+mn-lt"/>
              </a:rPr>
              <a:t>decimal:     2018.00</a:t>
            </a:r>
          </a:p>
          <a:p>
            <a:pPr marL="0" indent="0">
              <a:buNone/>
            </a:pPr>
            <a:r>
              <a:rPr lang="pt-BR" sz="2000" dirty="0">
                <a:latin typeface="+mn-lt"/>
              </a:rPr>
              <a:t>hexadecimal: 0x7E2</a:t>
            </a:r>
          </a:p>
          <a:p>
            <a:pPr marL="0" indent="0">
              <a:buNone/>
            </a:pPr>
            <a:endParaRPr lang="pt-BR" sz="2000" dirty="0">
              <a:latin typeface="+mn-lt"/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6.022140857747475e23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(6.022140857747475 * (10 ** 23))</a:t>
            </a:r>
          </a:p>
          <a:p>
            <a:pPr marL="0" indent="0" algn="ctr">
              <a:buNone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6.626070040818182e-34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(6.626070040818182 * (10 ** -34))</a:t>
            </a:r>
          </a:p>
        </p:txBody>
      </p:sp>
    </p:spTree>
    <p:extLst>
      <p:ext uri="{BB962C8B-B14F-4D97-AF65-F5344CB8AC3E}">
        <p14:creationId xmlns:p14="http://schemas.microsoft.com/office/powerpoint/2010/main" val="3596411804"/>
      </p:ext>
    </p:extLst>
  </p:cSld>
  <p:clrMapOvr>
    <a:masterClrMapping/>
  </p:clrMapOvr>
  <p:transition spd="slow"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2: How Numbers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82905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pt-BR" sz="2000" dirty="0">
                <a:latin typeface="+mn-lt"/>
              </a:rPr>
              <a:t>binary:      0b11111100010</a:t>
            </a:r>
          </a:p>
          <a:p>
            <a:pPr marL="0" indent="0">
              <a:buNone/>
            </a:pPr>
            <a:r>
              <a:rPr lang="pt-BR" sz="2000" dirty="0">
                <a:latin typeface="+mn-lt"/>
              </a:rPr>
              <a:t>octal:       0o3742</a:t>
            </a:r>
          </a:p>
          <a:p>
            <a:pPr marL="0" indent="0">
              <a:buNone/>
            </a:pPr>
            <a:r>
              <a:rPr lang="pt-BR" sz="2000" dirty="0">
                <a:latin typeface="+mn-lt"/>
              </a:rPr>
              <a:t>decimal:     2018.00</a:t>
            </a:r>
          </a:p>
          <a:p>
            <a:pPr marL="0" indent="0">
              <a:buNone/>
            </a:pPr>
            <a:r>
              <a:rPr lang="pt-BR" sz="2000" dirty="0">
                <a:latin typeface="+mn-lt"/>
              </a:rPr>
              <a:t>hexadecimal: 0x7E2</a:t>
            </a:r>
          </a:p>
          <a:p>
            <a:pPr marL="0" indent="0">
              <a:buNone/>
            </a:pPr>
            <a:endParaRPr lang="pt-BR" sz="2000" dirty="0">
              <a:latin typeface="+mn-lt"/>
            </a:endParaRPr>
          </a:p>
          <a:p>
            <a:pPr marL="0" indent="0" algn="ctr">
              <a:buNone/>
            </a:pPr>
            <a:r>
              <a:rPr lang="en-US" sz="2000" dirty="0">
                <a:latin typeface="+mn-lt"/>
              </a:rPr>
              <a:t>6.022140857747475e23</a:t>
            </a:r>
          </a:p>
          <a:p>
            <a:pPr marL="0" indent="0" algn="ctr">
              <a:buNone/>
            </a:pPr>
            <a:r>
              <a:rPr lang="en-US" sz="2000" dirty="0">
                <a:latin typeface="+mn-lt"/>
              </a:rPr>
              <a:t>(6.022140857747475 * (10 ** 23))</a:t>
            </a:r>
          </a:p>
          <a:p>
            <a:pPr marL="0" indent="0" algn="ctr">
              <a:buNone/>
            </a:pPr>
            <a:endParaRPr lang="en-US" sz="2000" dirty="0">
              <a:latin typeface="+mn-lt"/>
            </a:endParaRPr>
          </a:p>
          <a:p>
            <a:pPr marL="0" indent="0" algn="ctr">
              <a:buNone/>
            </a:pPr>
            <a:r>
              <a:rPr lang="en-US" sz="2000" dirty="0">
                <a:latin typeface="+mn-lt"/>
              </a:rPr>
              <a:t>6.626070040818182e-34</a:t>
            </a:r>
          </a:p>
          <a:p>
            <a:pPr marL="0" indent="0" algn="ctr">
              <a:buNone/>
            </a:pPr>
            <a:r>
              <a:rPr lang="en-US" sz="2000" dirty="0">
                <a:latin typeface="+mn-lt"/>
              </a:rPr>
              <a:t>(6.626070040818182 * (10 ** -34))</a:t>
            </a:r>
          </a:p>
        </p:txBody>
      </p:sp>
    </p:spTree>
    <p:extLst>
      <p:ext uri="{BB962C8B-B14F-4D97-AF65-F5344CB8AC3E}">
        <p14:creationId xmlns:p14="http://schemas.microsoft.com/office/powerpoint/2010/main" val="3353042178"/>
      </p:ext>
    </p:extLst>
  </p:cSld>
  <p:clrMapOvr>
    <a:masterClrMapping/>
  </p:clrMapOvr>
  <p:transition spd="slow"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2: How Numbers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82905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000" dirty="0" err="1">
                <a:latin typeface="+mn-lt"/>
              </a:rPr>
              <a:t>Number.EPSILON</a:t>
            </a:r>
            <a:r>
              <a:rPr lang="en-US" sz="2000" dirty="0">
                <a:latin typeface="+mn-lt"/>
              </a:rPr>
              <a:t>          2.220446049250313080847263336181640625e-16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pPr marL="0" indent="0">
              <a:buNone/>
            </a:pPr>
            <a:r>
              <a:rPr lang="en-US" sz="2000" dirty="0" err="1">
                <a:solidFill>
                  <a:schemeClr val="bg1"/>
                </a:solidFill>
                <a:latin typeface="+mn-lt"/>
              </a:rPr>
              <a:t>Number.MAX_SAFE_INTEGER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 9007199254740991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((0.1 + 0.2) + 0.3)  &gt;  (0.1 + (0.2 + 0.3))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179769313486231570814527423731704356798070567525844996598917476803157260780028538760589558632766878171540458953514382464234321326889464182768467546703537516986049910576551282076245490090389328944075868508455133942304583236903222948165808559332123348274797826204144723168738177180919299881250404026184124858368</a:t>
            </a:r>
          </a:p>
        </p:txBody>
      </p:sp>
    </p:spTree>
    <p:extLst>
      <p:ext uri="{BB962C8B-B14F-4D97-AF65-F5344CB8AC3E}">
        <p14:creationId xmlns:p14="http://schemas.microsoft.com/office/powerpoint/2010/main" val="1583135202"/>
      </p:ext>
    </p:extLst>
  </p:cSld>
  <p:clrMapOvr>
    <a:masterClrMapping/>
  </p:clrMapOvr>
  <p:transition spd="slow"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Chapter 2: How Numbers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82905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000" dirty="0" err="1">
                <a:latin typeface="+mn-lt"/>
              </a:rPr>
              <a:t>Number.EPSILON</a:t>
            </a:r>
            <a:r>
              <a:rPr lang="en-US" sz="2000" dirty="0">
                <a:latin typeface="+mn-lt"/>
              </a:rPr>
              <a:t>          2.220446049250313080847263336181640625e-16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pPr marL="0" indent="0">
              <a:buNone/>
            </a:pPr>
            <a:r>
              <a:rPr lang="en-US" sz="2000" dirty="0" err="1">
                <a:latin typeface="+mn-lt"/>
              </a:rPr>
              <a:t>Number.MAX_SAFE_INTEGER</a:t>
            </a:r>
            <a:r>
              <a:rPr lang="en-US" sz="2000" dirty="0">
                <a:latin typeface="+mn-lt"/>
              </a:rPr>
              <a:t> 9007199254740991</a:t>
            </a: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((0.1 + 0.2) + 0.3)  &gt;  (0.1 + (0.2 + 0.3))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  <a:latin typeface="+mn-lt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179769313486231570814527423731704356798070567525844996598917476803157260780028538760589558632766878171540458953514382464234321326889464182768467546703537516986049910576551282076245490090389328944075868508455133942304583236903222948165808559332123348274797826204144723168738177180919299881250404026184124858368</a:t>
            </a:r>
          </a:p>
        </p:txBody>
      </p:sp>
    </p:spTree>
    <p:extLst>
      <p:ext uri="{BB962C8B-B14F-4D97-AF65-F5344CB8AC3E}">
        <p14:creationId xmlns:p14="http://schemas.microsoft.com/office/powerpoint/2010/main" val="1700758541"/>
      </p:ext>
    </p:extLst>
  </p:cSld>
  <p:clrMapOvr>
    <a:masterClrMapping/>
  </p:clrMapOvr>
  <p:transition spd="slow">
    <p:strips dir="rd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heltenhm BdHd BT"/>
        <a:ea typeface=""/>
        <a:cs typeface=""/>
      </a:majorFont>
      <a:minorFont>
        <a:latin typeface="Program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6675</TotalTime>
  <Words>741</Words>
  <Application>Microsoft Office PowerPoint</Application>
  <PresentationFormat>On-screen Show (16:9)</PresentationFormat>
  <Paragraphs>164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Cheltenhm BdHd BT</vt:lpstr>
      <vt:lpstr>Cheltenhm BdItHd BT</vt:lpstr>
      <vt:lpstr>Programma</vt:lpstr>
      <vt:lpstr>Office Theme</vt:lpstr>
      <vt:lpstr>PowerPoint Presentation</vt:lpstr>
      <vt:lpstr>Chapter 2: How Numbers Work</vt:lpstr>
      <vt:lpstr>Chapter 2: How Numbers Work</vt:lpstr>
      <vt:lpstr>Chapter 2: How Numbers Work</vt:lpstr>
      <vt:lpstr>Chapter 2: How Numbers Work</vt:lpstr>
      <vt:lpstr>Chapter 2: How Numbers Work</vt:lpstr>
      <vt:lpstr>Chapter 2: How Numbers Work</vt:lpstr>
      <vt:lpstr>Chapter 2: How Numbers Work</vt:lpstr>
      <vt:lpstr>Chapter 2: How Numbers Work</vt:lpstr>
      <vt:lpstr>Chapter 2: How Numbers Work</vt:lpstr>
      <vt:lpstr>Chapter 2: How Numbers Work</vt:lpstr>
      <vt:lpstr>Chapter 2: How Numbers Work</vt:lpstr>
      <vt:lpstr>Chapter 2: How Numbers Work</vt:lpstr>
      <vt:lpstr>Chapter 2: How Numbers Work</vt:lpstr>
      <vt:lpstr>Chapter 2: How Numbers Work</vt:lpstr>
      <vt:lpstr>Chapter 2: How Numbers Work</vt:lpstr>
      <vt:lpstr>Chapter 2: How Numbers Work</vt:lpstr>
      <vt:lpstr>PowerPoint Presentation</vt:lpstr>
      <vt:lpstr>Chapter 28: How Purity Works</vt:lpstr>
      <vt:lpstr>PowerPoint Presentation</vt:lpstr>
    </vt:vector>
  </TitlesOfParts>
  <Company>Virgule-Solidus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Concerning Modules</dc:title>
  <dc:subject>Computer History</dc:subject>
  <dc:creator>Douglas Crockford</dc:creator>
  <dc:description>Our systems are bloated, buggy, unmaintainable, and all too often too slow. It is well understood that the solution is modularity, but modularity itself is not well understood. _x000d_
_x000d_
What is modularity? How can we recognize it? How can a better understanding of modularity help us to make better programs? _x000d_
_x000d_
The answers to these questions can be found in The Lost Wisdom of the Seventies.</dc:description>
  <cp:lastModifiedBy>Douglas Crockford</cp:lastModifiedBy>
  <cp:revision>104</cp:revision>
  <dcterms:created xsi:type="dcterms:W3CDTF">2018-12-17T16:04:16Z</dcterms:created>
  <dcterms:modified xsi:type="dcterms:W3CDTF">2019-06-18T17:16:07Z</dcterms:modified>
</cp:coreProperties>
</file>