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64" r:id="rId5"/>
    <p:sldId id="259" r:id="rId6"/>
    <p:sldId id="270" r:id="rId7"/>
    <p:sldId id="287" r:id="rId8"/>
    <p:sldId id="288" r:id="rId9"/>
    <p:sldId id="262" r:id="rId10"/>
    <p:sldId id="266" r:id="rId11"/>
    <p:sldId id="267" r:id="rId12"/>
    <p:sldId id="268" r:id="rId13"/>
    <p:sldId id="269" r:id="rId14"/>
    <p:sldId id="319" r:id="rId15"/>
    <p:sldId id="271" r:id="rId16"/>
    <p:sldId id="290" r:id="rId17"/>
    <p:sldId id="263" r:id="rId18"/>
    <p:sldId id="261" r:id="rId19"/>
    <p:sldId id="265" r:id="rId20"/>
    <p:sldId id="276" r:id="rId21"/>
    <p:sldId id="275" r:id="rId22"/>
    <p:sldId id="274" r:id="rId23"/>
    <p:sldId id="273" r:id="rId24"/>
    <p:sldId id="272" r:id="rId25"/>
    <p:sldId id="289" r:id="rId26"/>
    <p:sldId id="279" r:id="rId27"/>
    <p:sldId id="298" r:id="rId28"/>
    <p:sldId id="280" r:id="rId29"/>
    <p:sldId id="301" r:id="rId30"/>
    <p:sldId id="302" r:id="rId31"/>
    <p:sldId id="300" r:id="rId32"/>
    <p:sldId id="308" r:id="rId33"/>
    <p:sldId id="303" r:id="rId34"/>
    <p:sldId id="309" r:id="rId35"/>
    <p:sldId id="304" r:id="rId36"/>
    <p:sldId id="305" r:id="rId37"/>
    <p:sldId id="306" r:id="rId38"/>
    <p:sldId id="318" r:id="rId39"/>
    <p:sldId id="277" r:id="rId40"/>
    <p:sldId id="281" r:id="rId41"/>
    <p:sldId id="282" r:id="rId42"/>
    <p:sldId id="283" r:id="rId43"/>
    <p:sldId id="284" r:id="rId44"/>
    <p:sldId id="285" r:id="rId45"/>
    <p:sldId id="286" r:id="rId46"/>
    <p:sldId id="310" r:id="rId47"/>
    <p:sldId id="313" r:id="rId48"/>
    <p:sldId id="314" r:id="rId49"/>
    <p:sldId id="315" r:id="rId50"/>
    <p:sldId id="316" r:id="rId51"/>
    <p:sldId id="317" r:id="rId52"/>
    <p:sldId id="320" r:id="rId53"/>
    <p:sldId id="292" r:id="rId54"/>
    <p:sldId id="291" r:id="rId55"/>
    <p:sldId id="324" r:id="rId56"/>
    <p:sldId id="325" r:id="rId57"/>
    <p:sldId id="293" r:id="rId58"/>
    <p:sldId id="295" r:id="rId59"/>
    <p:sldId id="296" r:id="rId60"/>
    <p:sldId id="297" r:id="rId61"/>
  </p:sldIdLst>
  <p:sldSz cx="12192000" cy="6858000"/>
  <p:notesSz cx="6858000" cy="9144000"/>
  <p:embeddedFontLst>
    <p:embeddedFont>
      <p:font typeface="Programma" panose="02000009000000000000" pitchFamily="49" charset="0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Palatino Linotype" panose="02040502050505030304" pitchFamily="18" charset="0"/>
      <p:regular r:id="rId68"/>
      <p:bold r:id="rId69"/>
      <p:italic r:id="rId70"/>
      <p:boldItalic r:id="rId71"/>
    </p:embeddedFont>
    <p:embeddedFont>
      <p:font typeface="Monaco" panose="020B0500000000000000" pitchFamily="34" charset="0"/>
      <p:regular r:id="rId72"/>
    </p:embeddedFont>
    <p:embeddedFont>
      <p:font typeface="Cheltenhm BdHd BT" panose="02040703050705020403" pitchFamily="18" charset="0"/>
      <p:regular r:id="rId73"/>
    </p:embeddedFont>
    <p:embeddedFont>
      <p:font typeface="KeyCapsFLF" panose="02000605020000020004" pitchFamily="2" charset="0"/>
      <p:regular r:id="rId74"/>
    </p:embeddedFont>
    <p:embeddedFont>
      <p:font typeface="BuxomD" panose="04020905020B02070204" pitchFamily="82" charset="0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79947" autoAdjust="0"/>
  </p:normalViewPr>
  <p:slideViewPr>
    <p:cSldViewPr snapToGrid="0">
      <p:cViewPr varScale="1">
        <p:scale>
          <a:sx n="72" d="100"/>
          <a:sy n="72" d="100"/>
        </p:scale>
        <p:origin x="107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8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F4F01-B695-43D6-BAE7-328A068B54C6}" type="datetimeFigureOut">
              <a:rPr lang="en-US" smtClean="0"/>
              <a:t>2018-10-30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10D93-4052-4AA0-BB21-4E069E1D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7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Intended to</a:t>
            </a:r>
            <a:r>
              <a:rPr lang="en-US" baseline="0" dirty="0"/>
              <a:t> be a document delivery system. It performs poorly as an application delivery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10D93-4052-4AA0-BB21-4E069E1DE6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72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Intended to</a:t>
            </a:r>
            <a:r>
              <a:rPr lang="en-US" baseline="0" dirty="0"/>
              <a:t> be a document delivery system. It performs poorly as an application delivery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10D93-4052-4AA0-BB21-4E069E1DE6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8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Intended to</a:t>
            </a:r>
            <a:r>
              <a:rPr lang="en-US" baseline="0" dirty="0"/>
              <a:t> be a document delivery system. It performs poorly as an application delivery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10D93-4052-4AA0-BB21-4E069E1DE6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3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10D93-4052-4AA0-BB21-4E069E1DE6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76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Intended to</a:t>
            </a:r>
            <a:r>
              <a:rPr lang="en-US" baseline="0" dirty="0"/>
              <a:t> be a document delivery system. It performs poorly as an application delivery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10D93-4052-4AA0-BB21-4E069E1DE6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00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10D93-4052-4AA0-BB21-4E069E1DE6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1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27" y="1122363"/>
            <a:ext cx="11314632" cy="2387600"/>
          </a:xfrm>
        </p:spPr>
        <p:txBody>
          <a:bodyPr anchor="ctr"/>
          <a:lstStyle>
            <a:lvl1pPr algn="ctr">
              <a:defRPr sz="6000">
                <a:solidFill>
                  <a:schemeClr val="tx1"/>
                </a:solidFill>
                <a:latin typeface="Cheltenhm BdHd BT" panose="020407030507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tx1"/>
                </a:solidFill>
                <a:latin typeface="Cheltenhm BdHd BT" panose="020407030507050204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240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83782"/>
          </a:xfrm>
        </p:spPr>
        <p:txBody>
          <a:bodyPr/>
          <a:lstStyle>
            <a:lvl1pPr>
              <a:defRPr sz="4800">
                <a:latin typeface="Cheltenhm BdHd BT" panose="020407030507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269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700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>
              <a:defRPr sz="2700">
                <a:solidFill>
                  <a:schemeClr val="bg1"/>
                </a:solidFill>
                <a:latin typeface="Cheltenhm BdHd BT" panose="02040703050705020403" pitchFamily="18" charset="0"/>
              </a:defRPr>
            </a:lvl2pPr>
            <a:lvl3pPr>
              <a:defRPr sz="2600">
                <a:solidFill>
                  <a:schemeClr val="bg1"/>
                </a:solidFill>
                <a:latin typeface="Cheltenhm BdHd BT" panose="02040703050705020403" pitchFamily="18" charset="0"/>
              </a:defRPr>
            </a:lvl3pPr>
            <a:lvl4pPr>
              <a:defRPr sz="2500">
                <a:solidFill>
                  <a:schemeClr val="bg1"/>
                </a:solidFill>
                <a:latin typeface="Cheltenhm BdHd BT" panose="02040703050705020403" pitchFamily="18" charset="0"/>
              </a:defRPr>
            </a:lvl4pPr>
            <a:lvl5pPr>
              <a:defRPr sz="2400">
                <a:solidFill>
                  <a:schemeClr val="bg1"/>
                </a:solidFill>
                <a:latin typeface="Cheltenhm BdHd BT" panose="020407030507050204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50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0591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2pPr>
            <a:lvl3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3pPr>
            <a:lvl4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4pPr>
            <a:lvl5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8059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2pPr>
            <a:lvl3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3pPr>
            <a:lvl4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4pPr>
            <a:lvl5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7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41777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2pPr>
            <a:lvl3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3pPr>
            <a:lvl4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4pPr>
            <a:lvl5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1777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2pPr>
            <a:lvl3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3pPr>
            <a:lvl4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4pPr>
            <a:lvl5pPr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86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96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28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 algn="ctr">
              <a:defRPr sz="3200"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6251248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>
              <a:defRPr sz="3000">
                <a:solidFill>
                  <a:schemeClr val="bg1"/>
                </a:solidFill>
                <a:latin typeface="Cheltenhm BdHd BT" panose="02040703050705020403" pitchFamily="18" charset="0"/>
              </a:defRPr>
            </a:lvl2pPr>
            <a:lvl3pPr>
              <a:defRPr sz="2800">
                <a:solidFill>
                  <a:schemeClr val="bg1"/>
                </a:solidFill>
                <a:latin typeface="Cheltenhm BdHd BT" panose="02040703050705020403" pitchFamily="18" charset="0"/>
              </a:defRPr>
            </a:lvl3pPr>
            <a:lvl4pPr>
              <a:defRPr sz="2600">
                <a:solidFill>
                  <a:schemeClr val="bg1"/>
                </a:solidFill>
                <a:latin typeface="Cheltenhm BdHd BT" panose="02040703050705020403" pitchFamily="18" charset="0"/>
              </a:defRPr>
            </a:lvl4pPr>
            <a:lvl5pPr>
              <a:defRPr sz="2400">
                <a:solidFill>
                  <a:schemeClr val="bg1"/>
                </a:solidFill>
                <a:latin typeface="Cheltenhm BdHd BT" panose="02040703050705020403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651049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69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 algn="ctr">
              <a:defRPr sz="3200"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6208520"/>
          </a:xfrm>
        </p:spPr>
        <p:txBody>
          <a:bodyPr/>
          <a:lstStyle>
            <a:lvl1pPr marL="0" indent="0">
              <a:buNone/>
              <a:defRPr sz="3200">
                <a:latin typeface="Cheltenhm BdHd BT" panose="02040703050705020403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60832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heltenhm BdHd BT" panose="020407030507050204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06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823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08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heltenhm BdHd BT" panose="020407030507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Cheltenhm BdHd BT" panose="020407030507050204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400" kern="1200">
          <a:solidFill>
            <a:schemeClr val="bg1"/>
          </a:solidFill>
          <a:latin typeface="Cheltenhm BdHd BT" panose="020407030507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Cheltenhm BdHd BT" panose="020407030507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Cheltenhm BdHd BT" panose="020407030507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heltenhm BdHd BT" panose="020407030507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latin typeface="BuxomD" panose="04020905020B02070204" pitchFamily="82" charset="0"/>
              </a:rPr>
              <a:t>Typing</a:t>
            </a:r>
            <a:endParaRPr lang="en-US" sz="4800" dirty="0">
              <a:latin typeface="BuxomD" panose="04020905020B02070204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Douglas Crockford</a:t>
            </a:r>
          </a:p>
        </p:txBody>
      </p:sp>
    </p:spTree>
    <p:extLst>
      <p:ext uri="{BB962C8B-B14F-4D97-AF65-F5344CB8AC3E}">
        <p14:creationId xmlns:p14="http://schemas.microsoft.com/office/powerpoint/2010/main" val="109687334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5"/>
            <a:ext cx="11701670" cy="6183782"/>
          </a:xfrm>
        </p:spPr>
        <p:txBody>
          <a:bodyPr/>
          <a:lstStyle/>
          <a:p>
            <a:r>
              <a:rPr lang="en-US" dirty="0"/>
              <a:t>Alphabet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ABCDEF</a:t>
            </a:r>
            <a:r>
              <a:rPr lang="en-US" dirty="0">
                <a:solidFill>
                  <a:srgbClr val="CCFFCC"/>
                </a:solidFill>
              </a:rPr>
              <a:t>G</a:t>
            </a:r>
            <a:r>
              <a:rPr lang="en-US" dirty="0"/>
              <a:t>HIKLMNOPQRSTVX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2069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5"/>
            <a:ext cx="11701670" cy="6183782"/>
          </a:xfrm>
        </p:spPr>
        <p:txBody>
          <a:bodyPr/>
          <a:lstStyle/>
          <a:p>
            <a:r>
              <a:rPr lang="en-US" dirty="0"/>
              <a:t>Alphabet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ABCDEFGHIKLMNOPQRSTVX</a:t>
            </a:r>
            <a:r>
              <a:rPr lang="en-US" dirty="0">
                <a:solidFill>
                  <a:srgbClr val="CCFFCC"/>
                </a:solidFill>
              </a:rPr>
              <a:t>YZ</a:t>
            </a:r>
            <a:br>
              <a:rPr lang="en-US" dirty="0">
                <a:solidFill>
                  <a:srgbClr val="CCFFCC"/>
                </a:solidFill>
              </a:rPr>
            </a:b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8044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5"/>
            <a:ext cx="11701670" cy="6183782"/>
          </a:xfrm>
        </p:spPr>
        <p:txBody>
          <a:bodyPr/>
          <a:lstStyle/>
          <a:p>
            <a:r>
              <a:rPr lang="en-US" dirty="0"/>
              <a:t>Alphabet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ABCDEFGHI</a:t>
            </a:r>
            <a:r>
              <a:rPr lang="en-US" dirty="0">
                <a:solidFill>
                  <a:srgbClr val="CCFFCC"/>
                </a:solidFill>
              </a:rPr>
              <a:t>J</a:t>
            </a:r>
            <a:r>
              <a:rPr lang="en-US" dirty="0"/>
              <a:t>KLMNOPQRST</a:t>
            </a:r>
            <a:r>
              <a:rPr lang="en-US" dirty="0">
                <a:solidFill>
                  <a:srgbClr val="CCFFCC"/>
                </a:solidFill>
              </a:rPr>
              <a:t>U</a:t>
            </a:r>
            <a:r>
              <a:rPr lang="en-US" dirty="0"/>
              <a:t>VXYZ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595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5"/>
            <a:ext cx="11701670" cy="6183782"/>
          </a:xfrm>
        </p:spPr>
        <p:txBody>
          <a:bodyPr/>
          <a:lstStyle/>
          <a:p>
            <a:r>
              <a:rPr lang="en-US" dirty="0"/>
              <a:t>Alphabet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ABCDEFGHIJKLMNOPQRSTUV</a:t>
            </a:r>
            <a:r>
              <a:rPr lang="en-US" dirty="0">
                <a:solidFill>
                  <a:srgbClr val="CCFFCC"/>
                </a:solidFill>
              </a:rPr>
              <a:t>W</a:t>
            </a:r>
            <a:r>
              <a:rPr lang="en-US" dirty="0"/>
              <a:t>XYZ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3858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5"/>
            <a:ext cx="11701670" cy="6183782"/>
          </a:xfrm>
        </p:spPr>
        <p:txBody>
          <a:bodyPr/>
          <a:lstStyle/>
          <a:p>
            <a:r>
              <a:rPr lang="en-US" dirty="0"/>
              <a:t>Alphabet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ABCDEFGHIJKLMNOPQRSTUVWXYZ</a:t>
            </a:r>
            <a:br>
              <a:rPr lang="en-US" dirty="0"/>
            </a:br>
            <a:r>
              <a:rPr lang="en-US" dirty="0">
                <a:solidFill>
                  <a:srgbClr val="CCFFCC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5752834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5"/>
            <a:ext cx="11701670" cy="6183782"/>
          </a:xfrm>
        </p:spPr>
        <p:txBody>
          <a:bodyPr/>
          <a:lstStyle/>
          <a:p>
            <a:r>
              <a:rPr lang="en-US" dirty="0"/>
              <a:t>Alphabet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ABCDEFGHIJKLMNOPQRSTUVWXYZ</a:t>
            </a:r>
            <a:br>
              <a:rPr lang="en-US" dirty="0"/>
            </a:br>
            <a:r>
              <a:rPr lang="en-US" dirty="0" err="1">
                <a:solidFill>
                  <a:srgbClr val="CCFFCC"/>
                </a:solidFill>
              </a:rPr>
              <a:t>abcdefghijklmnopqrstuvwxyz</a:t>
            </a: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1399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13800" dirty="0"/>
              <a:t>ß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845158"/>
              </p:ext>
            </p:extLst>
          </p:nvPr>
        </p:nvGraphicFramePr>
        <p:xfrm>
          <a:off x="72768" y="3034748"/>
          <a:ext cx="12018322" cy="781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3" imgW="6247440" imgH="406080" progId="Photoshop.Image.11">
                  <p:embed/>
                </p:oleObj>
              </mc:Choice>
              <mc:Fallback>
                <p:oleObj name="Image" r:id="rId3" imgW="6247440" imgH="406080" progId="Photoshop.Image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768" y="3034748"/>
                        <a:ext cx="12018322" cy="781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94368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en-US" dirty="0"/>
              <a:t>Marks on media</a:t>
            </a:r>
          </a:p>
          <a:p>
            <a:r>
              <a:rPr lang="en-US" dirty="0"/>
              <a:t>Printing</a:t>
            </a:r>
          </a:p>
          <a:p>
            <a:r>
              <a:rPr lang="en-US" dirty="0"/>
              <a:t>Typing</a:t>
            </a:r>
          </a:p>
          <a:p>
            <a:r>
              <a:rPr lang="en-US" dirty="0"/>
              <a:t>Digital Media</a:t>
            </a:r>
          </a:p>
        </p:txBody>
      </p:sp>
    </p:spTree>
    <p:extLst>
      <p:ext uri="{BB962C8B-B14F-4D97-AF65-F5344CB8AC3E}">
        <p14:creationId xmlns:p14="http://schemas.microsoft.com/office/powerpoint/2010/main" val="16563166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Typing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Christopher Latham Sholes</a:t>
            </a:r>
            <a:br>
              <a:rPr lang="en-US" dirty="0"/>
            </a:br>
            <a:r>
              <a:rPr lang="en-US" dirty="0"/>
              <a:t>1867</a:t>
            </a:r>
          </a:p>
        </p:txBody>
      </p:sp>
    </p:spTree>
    <p:extLst>
      <p:ext uri="{BB962C8B-B14F-4D97-AF65-F5344CB8AC3E}">
        <p14:creationId xmlns:p14="http://schemas.microsoft.com/office/powerpoint/2010/main" val="26091254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27" y="0"/>
            <a:ext cx="6067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7767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435259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2570923" y="2945486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QWERTYUIOP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81129" y="2162047"/>
            <a:ext cx="5766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23456789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56451" y="372892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ASDFGHJKL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15478" y="451236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ZXCVBNM,.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741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3531705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20820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09931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99045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288159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983899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7673014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8362126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570923" y="2945486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QWERTYUIOP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81129" y="2162047"/>
            <a:ext cx="5766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23456789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56451" y="372892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ASDFGHJKL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15478" y="451236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ZXCVBNM,.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015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3531705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03984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20820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393099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09931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82210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99045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771324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014867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288159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460438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983899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156178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7673014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845293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8362126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534405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9230150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570923" y="2945486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QWERTYUIOP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81129" y="2162047"/>
            <a:ext cx="5766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23456789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56451" y="372892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ASDFGHJKL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15478" y="451236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ZXCVBNM,.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36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3531705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876263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03984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20820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565378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393099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09931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254489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82210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99045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43603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771324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187146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014867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288159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632717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460438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983899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7328457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156178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7673014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017572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845293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8362126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706684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534405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9230150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570923" y="2945486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QWERTYUIOP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81129" y="2162047"/>
            <a:ext cx="5766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23456789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56451" y="372892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ASDFGHJKL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15478" y="451236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ZXCVBNM,.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599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3359426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048541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31705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876263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03984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737656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20820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565378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393099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426767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09931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254489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82210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115881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99045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43603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771324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59424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187146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014867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804995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288159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632717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460438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500735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983899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7328457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156178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8189850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7673014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017572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845293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878962" y="112641"/>
            <a:ext cx="0" cy="4815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8362126" y="112641"/>
            <a:ext cx="0" cy="2478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706684" y="112641"/>
            <a:ext cx="0" cy="4041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534405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9230150" y="112641"/>
            <a:ext cx="0" cy="3240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570923" y="2945486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QWERTYUIOP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81129" y="2162047"/>
            <a:ext cx="5766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23456789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56451" y="372892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ASDFGHJKL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15478" y="451236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ZXCVBNM,.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7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2570923" y="2945486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KeyCapsFLF" panose="02000605020000020004" pitchFamily="2" charset="0"/>
              </a:rPr>
              <a:t>QWERTYUI</a:t>
            </a:r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O</a:t>
            </a:r>
            <a:r>
              <a:rPr lang="en-US" sz="4800" dirty="0">
                <a:latin typeface="KeyCapsFLF" panose="02000605020000020004" pitchFamily="2" charset="0"/>
              </a:rPr>
              <a:t>P</a:t>
            </a:r>
            <a:endParaRPr lang="en-US" sz="4800" dirty="0"/>
          </a:p>
        </p:txBody>
      </p:sp>
      <p:sp>
        <p:nvSpPr>
          <p:cNvPr id="69" name="TextBox 68"/>
          <p:cNvSpPr txBox="1"/>
          <p:nvPr/>
        </p:nvSpPr>
        <p:spPr>
          <a:xfrm>
            <a:off x="3081129" y="2162047"/>
            <a:ext cx="5766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23456789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56451" y="372892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KeyCapsFLF" panose="02000605020000020004" pitchFamily="2" charset="0"/>
              </a:rPr>
              <a:t>ASDFGHJK</a:t>
            </a:r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L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15478" y="4512365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KeyCapsFLF" panose="02000605020000020004" pitchFamily="2" charset="0"/>
              </a:rPr>
              <a:t>ZXCVBNM,.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17221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392019" y="2155421"/>
            <a:ext cx="7160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CFFCC"/>
                </a:solidFill>
                <a:latin typeface="KeyCapsFLF" panose="02000605020000020004" pitchFamily="2" charset="0"/>
              </a:rPr>
              <a:t>1</a:t>
            </a:r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23456789</a:t>
            </a:r>
            <a:r>
              <a:rPr lang="en-US" sz="4800" dirty="0">
                <a:solidFill>
                  <a:srgbClr val="CCFFCC"/>
                </a:solidFill>
                <a:latin typeface="KeyCapsFLF" panose="02000605020000020004" pitchFamily="2" charset="0"/>
              </a:rPr>
              <a:t>0</a:t>
            </a:r>
            <a:endParaRPr lang="en-US" sz="48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3566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392019" y="2155421"/>
            <a:ext cx="7160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1234567890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2021" y="3540274"/>
            <a:ext cx="6983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KeyCapsFLF" panose="02000605020000020004" pitchFamily="2" charset="0"/>
              </a:rPr>
              <a:t>' " -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1355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1" y="0"/>
            <a:ext cx="10245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281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ASCII</a:t>
            </a:r>
          </a:p>
        </p:txBody>
      </p:sp>
    </p:spTree>
    <p:extLst>
      <p:ext uri="{BB962C8B-B14F-4D97-AF65-F5344CB8AC3E}">
        <p14:creationId xmlns:p14="http://schemas.microsoft.com/office/powerpoint/2010/main" val="328506785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Writing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500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1241478"/>
          <a:ext cx="12166167" cy="436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3" imgW="13790160" imgH="4926960" progId="Photoshop.Image.11">
                  <p:embed/>
                </p:oleObj>
              </mc:Choice>
              <mc:Fallback>
                <p:oleObj name="Image" r:id="rId3" imgW="13790160" imgH="492696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41478"/>
                        <a:ext cx="12166167" cy="436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104071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104494"/>
              </p:ext>
            </p:extLst>
          </p:nvPr>
        </p:nvGraphicFramePr>
        <p:xfrm>
          <a:off x="0" y="1241478"/>
          <a:ext cx="12166167" cy="436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Image" r:id="rId3" imgW="13790160" imgH="4926960" progId="Photoshop.Image.11">
                  <p:embed/>
                </p:oleObj>
              </mc:Choice>
              <mc:Fallback>
                <p:oleObj name="Image" r:id="rId3" imgW="13790160" imgH="492696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41478"/>
                        <a:ext cx="12166167" cy="436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10171045" y="3699754"/>
            <a:ext cx="768625" cy="5541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8748" y="3719632"/>
            <a:ext cx="788504" cy="5541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0391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1241478"/>
          <a:ext cx="12166167" cy="436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Image" r:id="rId3" imgW="13790160" imgH="4926960" progId="Photoshop.Image.11">
                  <p:embed/>
                </p:oleObj>
              </mc:Choice>
              <mc:Fallback>
                <p:oleObj name="Image" r:id="rId3" imgW="13790160" imgH="492696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41478"/>
                        <a:ext cx="12166167" cy="436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8110331" y="1267982"/>
            <a:ext cx="576469" cy="40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798904" y="2069737"/>
            <a:ext cx="576469" cy="40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0693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1241478"/>
          <a:ext cx="12166167" cy="436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Image" r:id="rId3" imgW="13790160" imgH="4926960" progId="Photoshop.Image.11">
                  <p:embed/>
                </p:oleObj>
              </mc:Choice>
              <mc:Fallback>
                <p:oleObj name="Image" r:id="rId3" imgW="13790160" imgH="492696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41478"/>
                        <a:ext cx="12166167" cy="436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536700" y="2818485"/>
            <a:ext cx="695752" cy="4813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9227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1241478"/>
          <a:ext cx="12166167" cy="436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Image" r:id="rId3" imgW="13790160" imgH="4926960" progId="Photoshop.Image.11">
                  <p:embed/>
                </p:oleObj>
              </mc:Choice>
              <mc:Fallback>
                <p:oleObj name="Image" r:id="rId3" imgW="13790160" imgH="492696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41478"/>
                        <a:ext cx="12166167" cy="436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6997148" y="2069737"/>
            <a:ext cx="576469" cy="40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5990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1241478"/>
          <a:ext cx="12166167" cy="436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Image" r:id="rId3" imgW="13790160" imgH="4926960" progId="Photoshop.Image.11">
                  <p:embed/>
                </p:oleObj>
              </mc:Choice>
              <mc:Fallback>
                <p:oleObj name="Image" r:id="rId3" imgW="13790160" imgH="492696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41478"/>
                        <a:ext cx="12166167" cy="436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530077" y="2003478"/>
            <a:ext cx="576469" cy="40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1978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1241478"/>
          <a:ext cx="12166167" cy="436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Image" r:id="rId3" imgW="13790160" imgH="4926960" progId="Photoshop.Image.11">
                  <p:embed/>
                </p:oleObj>
              </mc:Choice>
              <mc:Fallback>
                <p:oleObj name="Image" r:id="rId3" imgW="13790160" imgH="492696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41478"/>
                        <a:ext cx="12166167" cy="436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9389166" y="2069737"/>
            <a:ext cx="576469" cy="40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197549" y="2069737"/>
            <a:ext cx="576469" cy="40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475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1241478"/>
          <a:ext cx="12166167" cy="436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Image" r:id="rId3" imgW="13790160" imgH="4926960" progId="Photoshop.Image.11">
                  <p:embed/>
                </p:oleObj>
              </mc:Choice>
              <mc:Fallback>
                <p:oleObj name="Image" r:id="rId3" imgW="13790160" imgH="492696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41478"/>
                        <a:ext cx="12166167" cy="436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9674084" y="2884745"/>
            <a:ext cx="576469" cy="40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9116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590628"/>
              </p:ext>
            </p:extLst>
          </p:nvPr>
        </p:nvGraphicFramePr>
        <p:xfrm>
          <a:off x="17573" y="0"/>
          <a:ext cx="12121417" cy="683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Image" r:id="rId4" imgW="27225360" imgH="15301440" progId="Photoshop.Image.11">
                  <p:embed/>
                </p:oleObj>
              </mc:Choice>
              <mc:Fallback>
                <p:oleObj name="Image" r:id="rId4" imgW="27225360" imgH="1530144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73" y="0"/>
                        <a:ext cx="12121417" cy="6838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854749" y="3375075"/>
            <a:ext cx="576469" cy="40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371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4323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27" y="419999"/>
            <a:ext cx="11314632" cy="2387600"/>
          </a:xfrm>
        </p:spPr>
        <p:txBody>
          <a:bodyPr anchor="t"/>
          <a:lstStyle/>
          <a:p>
            <a:r>
              <a:rPr lang="en-US" dirty="0"/>
              <a:t>Rebus Principle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b="1" dirty="0">
                <a:latin typeface="Programma" panose="02000009000000000000" pitchFamily="49" charset="0"/>
                <a:cs typeface="Programma" panose="02000009000000000000" pitchFamily="49" charset="0"/>
              </a:rPr>
              <a:t>belief</a:t>
            </a:r>
          </a:p>
        </p:txBody>
      </p:sp>
      <p:pic>
        <p:nvPicPr>
          <p:cNvPr id="1026" name="Picture 2" descr="http://beegone.eu/rw_common/images/bee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22" y="1659831"/>
            <a:ext cx="41243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643717"/>
              </p:ext>
            </p:extLst>
          </p:nvPr>
        </p:nvGraphicFramePr>
        <p:xfrm>
          <a:off x="6400247" y="1659831"/>
          <a:ext cx="3333475" cy="33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4" imgW="4444200" imgH="4444200" progId="Photoshop.Image.11">
                  <p:embed/>
                </p:oleObj>
              </mc:Choice>
              <mc:Fallback>
                <p:oleObj name="Image" r:id="rId4" imgW="4444200" imgH="4444200" progId="Photoshop.Image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0247" y="1659831"/>
                        <a:ext cx="3333475" cy="333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4394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3" y="3731"/>
            <a:ext cx="7663926" cy="685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797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adm3a-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8400" y="6350"/>
            <a:ext cx="7162800" cy="6851650"/>
          </a:xfrm>
          <a:noFill/>
        </p:spPr>
      </p:pic>
    </p:spTree>
    <p:extLst>
      <p:ext uri="{BB962C8B-B14F-4D97-AF65-F5344CB8AC3E}">
        <p14:creationId xmlns:p14="http://schemas.microsoft.com/office/powerpoint/2010/main" val="37989813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6067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00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475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pk-dl.com/detail/screenshot/oCI3O7A8ssA9XeyQT1MJxQutkNrtFbQ7HKv8o1PFF3odq-WOFWDXlXId6tWGeCVxhQ=h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0" y="0"/>
            <a:ext cx="1220152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242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Crockford Keyboard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612502"/>
              </p:ext>
            </p:extLst>
          </p:nvPr>
        </p:nvGraphicFramePr>
        <p:xfrm>
          <a:off x="838200" y="1825625"/>
          <a:ext cx="1686339" cy="27066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86339">
                  <a:extLst>
                    <a:ext uri="{9D8B030D-6E8A-4147-A177-3AD203B41FA5}">
                      <a16:colId xmlns:a16="http://schemas.microsoft.com/office/drawing/2014/main" xmlns="" val="3151590286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delete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067776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euro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9649198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special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761273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shift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22957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done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7655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70727"/>
              </p:ext>
            </p:extLst>
          </p:nvPr>
        </p:nvGraphicFramePr>
        <p:xfrm>
          <a:off x="2683565" y="1825625"/>
          <a:ext cx="5539410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2450352725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16171468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30924179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2757533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95532349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19065032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a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06750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f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g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6271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j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k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18218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p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q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r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53512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w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x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y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z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8087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040687"/>
              </p:ext>
            </p:extLst>
          </p:nvPr>
        </p:nvGraphicFramePr>
        <p:xfrm>
          <a:off x="8328991" y="1825625"/>
          <a:ext cx="2769705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129189091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36529014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006311167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7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8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9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788951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5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6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71991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1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2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02353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,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.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270606"/>
                  </a:ext>
                </a:extLst>
              </a:tr>
              <a:tr h="5413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space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96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0439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Crockford Keyboard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152823"/>
              </p:ext>
            </p:extLst>
          </p:nvPr>
        </p:nvGraphicFramePr>
        <p:xfrm>
          <a:off x="838200" y="1825625"/>
          <a:ext cx="1686339" cy="27066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86339">
                  <a:extLst>
                    <a:ext uri="{9D8B030D-6E8A-4147-A177-3AD203B41FA5}">
                      <a16:colId xmlns:a16="http://schemas.microsoft.com/office/drawing/2014/main" xmlns="" val="3151590286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delete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067776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euro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9649198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special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761273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shift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22957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done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7655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28690"/>
              </p:ext>
            </p:extLst>
          </p:nvPr>
        </p:nvGraphicFramePr>
        <p:xfrm>
          <a:off x="2683565" y="1825625"/>
          <a:ext cx="5539410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2450352725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16171468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30924179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2757533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95532349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19065032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A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06750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F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G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6271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J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K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18218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P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Q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R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53512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W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X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Y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Z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8087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328991" y="1825625"/>
          <a:ext cx="2769705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129189091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36529014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006311167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7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8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9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788951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5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6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71991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1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2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02353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,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.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270606"/>
                  </a:ext>
                </a:extLst>
              </a:tr>
              <a:tr h="5413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space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96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9246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Crockford Keyboard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722291"/>
              </p:ext>
            </p:extLst>
          </p:nvPr>
        </p:nvGraphicFramePr>
        <p:xfrm>
          <a:off x="838200" y="1825625"/>
          <a:ext cx="1686339" cy="27066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86339">
                  <a:extLst>
                    <a:ext uri="{9D8B030D-6E8A-4147-A177-3AD203B41FA5}">
                      <a16:colId xmlns:a16="http://schemas.microsoft.com/office/drawing/2014/main" xmlns="" val="3151590286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delete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067776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euro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9649198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special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761273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shift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22957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done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7655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83787"/>
              </p:ext>
            </p:extLst>
          </p:nvPr>
        </p:nvGraphicFramePr>
        <p:xfrm>
          <a:off x="2683565" y="1825625"/>
          <a:ext cx="5539410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2450352725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16171468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30924179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2757533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95532349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19065032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(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)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\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/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%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*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06750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[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]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!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?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;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: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6271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{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}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&amp;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#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-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~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18218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&lt;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&gt;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|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_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$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+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53512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`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'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^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"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@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=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8087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328991" y="1825625"/>
          <a:ext cx="2769705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129189091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36529014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006311167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7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8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9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788951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5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6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71991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1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2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02353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,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.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270606"/>
                  </a:ext>
                </a:extLst>
              </a:tr>
              <a:tr h="5413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space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96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85032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Crockford Keyboard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461871"/>
              </p:ext>
            </p:extLst>
          </p:nvPr>
        </p:nvGraphicFramePr>
        <p:xfrm>
          <a:off x="838200" y="1825625"/>
          <a:ext cx="1686339" cy="27066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86339">
                  <a:extLst>
                    <a:ext uri="{9D8B030D-6E8A-4147-A177-3AD203B41FA5}">
                      <a16:colId xmlns:a16="http://schemas.microsoft.com/office/drawing/2014/main" xmlns="" val="3151590286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delete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067776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euro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9649198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special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761273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shift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22957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done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7655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474424"/>
              </p:ext>
            </p:extLst>
          </p:nvPr>
        </p:nvGraphicFramePr>
        <p:xfrm>
          <a:off x="2683565" y="1825625"/>
          <a:ext cx="5539410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2450352725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16171468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30924179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2757533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95532349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19065032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°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•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©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÷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06750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€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₣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¡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¿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6271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“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”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¹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£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µ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·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18218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«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»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²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®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§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™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53512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`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´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³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¢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¥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≠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8087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328991" y="1825625"/>
          <a:ext cx="2769705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129189091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36529014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006311167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7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8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9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788951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5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6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71991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1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2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02353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,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.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270606"/>
                  </a:ext>
                </a:extLst>
              </a:tr>
              <a:tr h="5413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space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96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6716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1683026"/>
            <a:ext cx="9144000" cy="4375942"/>
          </a:xfrm>
        </p:spPr>
        <p:txBody>
          <a:bodyPr/>
          <a:lstStyle/>
          <a:p>
            <a:r>
              <a:rPr lang="en-US" dirty="0"/>
              <a:t>Middle East</a:t>
            </a:r>
          </a:p>
          <a:p>
            <a:r>
              <a:rPr lang="en-US" dirty="0"/>
              <a:t>China</a:t>
            </a:r>
          </a:p>
          <a:p>
            <a:r>
              <a:rPr lang="en-US" dirty="0"/>
              <a:t>America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2927" y="419999"/>
            <a:ext cx="11314632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heltenhm BdHd BT" panose="02040703050705020403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Rebus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094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Crockford Keyboard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820615"/>
              </p:ext>
            </p:extLst>
          </p:nvPr>
        </p:nvGraphicFramePr>
        <p:xfrm>
          <a:off x="838200" y="1825625"/>
          <a:ext cx="1686339" cy="27066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86339">
                  <a:extLst>
                    <a:ext uri="{9D8B030D-6E8A-4147-A177-3AD203B41FA5}">
                      <a16:colId xmlns:a16="http://schemas.microsoft.com/office/drawing/2014/main" xmlns="" val="3151590286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delete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067776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euro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9649198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special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761273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shift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22957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done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7655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792004"/>
              </p:ext>
            </p:extLst>
          </p:nvPr>
        </p:nvGraphicFramePr>
        <p:xfrm>
          <a:off x="2683565" y="1825625"/>
          <a:ext cx="5539410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2450352725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16171468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30924179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2757533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95532349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19065032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à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á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â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ä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å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ã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06750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è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é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ê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ë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ç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æ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6271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ì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î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ï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ß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ñ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18218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ò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ó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ô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ö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ø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õ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53512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ù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û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ü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ÿ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8087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328991" y="1825625"/>
          <a:ext cx="2769705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129189091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36529014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006311167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7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8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9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788951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5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6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71991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1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2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02353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,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.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270606"/>
                  </a:ext>
                </a:extLst>
              </a:tr>
              <a:tr h="5413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space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96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958346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Crockford Keyboard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407603"/>
              </p:ext>
            </p:extLst>
          </p:nvPr>
        </p:nvGraphicFramePr>
        <p:xfrm>
          <a:off x="838200" y="1825625"/>
          <a:ext cx="1686339" cy="27066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86339">
                  <a:extLst>
                    <a:ext uri="{9D8B030D-6E8A-4147-A177-3AD203B41FA5}">
                      <a16:colId xmlns:a16="http://schemas.microsoft.com/office/drawing/2014/main" xmlns="" val="3151590286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delete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067776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euro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9649198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special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761273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shift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22957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done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7655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725028"/>
              </p:ext>
            </p:extLst>
          </p:nvPr>
        </p:nvGraphicFramePr>
        <p:xfrm>
          <a:off x="2683565" y="1825625"/>
          <a:ext cx="5539410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2450352725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16171468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30924179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2757533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95532349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19065032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À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Á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Â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Ä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Å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Ã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06750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È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É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Ê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Ë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Ç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Æ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6271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Ì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Í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Î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Ï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ß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Ñ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18218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Ò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Ó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Ô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Ö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Ø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Õ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53512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Ù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Ú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Û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Ü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Ý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Ÿ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8087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291528"/>
              </p:ext>
            </p:extLst>
          </p:nvPr>
        </p:nvGraphicFramePr>
        <p:xfrm>
          <a:off x="8328991" y="1825625"/>
          <a:ext cx="2769705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129189091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36529014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006311167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7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8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9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788951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5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6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71991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1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2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02353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,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.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270606"/>
                  </a:ext>
                </a:extLst>
              </a:tr>
              <a:tr h="5413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space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96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95343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Crockford Keyboard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686339" cy="27066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86339">
                  <a:extLst>
                    <a:ext uri="{9D8B030D-6E8A-4147-A177-3AD203B41FA5}">
                      <a16:colId xmlns:a16="http://schemas.microsoft.com/office/drawing/2014/main" xmlns="" val="3151590286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delete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067776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euro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9649198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special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761273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shift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22957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done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7655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683565" y="1825625"/>
          <a:ext cx="5539410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2450352725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16171468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30924179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2757533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95532349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2619065032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a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d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06750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f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g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562719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j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k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18218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p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q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r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53512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w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x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y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z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80878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328991" y="1825625"/>
          <a:ext cx="2769705" cy="270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235">
                  <a:extLst>
                    <a:ext uri="{9D8B030D-6E8A-4147-A177-3AD203B41FA5}">
                      <a16:colId xmlns:a16="http://schemas.microsoft.com/office/drawing/2014/main" xmlns="" val="129189091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3652901414"/>
                    </a:ext>
                  </a:extLst>
                </a:gridCol>
                <a:gridCol w="923235">
                  <a:extLst>
                    <a:ext uri="{9D8B030D-6E8A-4147-A177-3AD203B41FA5}">
                      <a16:colId xmlns:a16="http://schemas.microsoft.com/office/drawing/2014/main" xmlns="" val="1006311167"/>
                    </a:ext>
                  </a:extLst>
                </a:gridCol>
              </a:tblGrid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7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8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9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7889513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5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6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719910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1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2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023534"/>
                  </a:ext>
                </a:extLst>
              </a:tr>
              <a:tr h="5413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,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.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270606"/>
                  </a:ext>
                </a:extLst>
              </a:tr>
              <a:tr h="5413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Programma" panose="02000009000000000000" pitchFamily="49" charset="0"/>
                          <a:cs typeface="Programma" panose="02000009000000000000" pitchFamily="49" charset="0"/>
                        </a:rPr>
                        <a:t>space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Programma" panose="02000009000000000000" pitchFamily="49" charset="0"/>
                        <a:cs typeface="Programma" panose="02000009000000000000" pitchFamily="49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96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8604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Programma</a:t>
            </a:r>
            <a:endParaRPr lang="en-US" sz="138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6748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Programma</a:t>
            </a:r>
            <a:endParaRPr lang="en-US" sz="138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0123456789</a:t>
            </a:r>
          </a:p>
        </p:txBody>
      </p:sp>
    </p:spTree>
    <p:extLst>
      <p:ext uri="{BB962C8B-B14F-4D97-AF65-F5344CB8AC3E}">
        <p14:creationId xmlns:p14="http://schemas.microsoft.com/office/powerpoint/2010/main" val="23902715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Programma</a:t>
            </a:r>
            <a:endParaRPr lang="en-US" sz="138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301409" cy="2456930"/>
          </a:xfrm>
        </p:spPr>
        <p:txBody>
          <a:bodyPr>
            <a:normAutofit/>
          </a:bodyPr>
          <a:lstStyle/>
          <a:p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    </a:t>
            </a:r>
            <a:r>
              <a:rPr lang="en-US" sz="9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49409" y="4161184"/>
            <a:ext cx="80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Monaco" panose="020B0500000000000000" pitchFamily="34" charset="0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40485" y="4154560"/>
            <a:ext cx="80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61525864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Programma</a:t>
            </a:r>
            <a:endParaRPr lang="en-US" sz="138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301409" cy="2456930"/>
          </a:xfrm>
        </p:spPr>
        <p:txBody>
          <a:bodyPr>
            <a:normAutofit/>
          </a:bodyPr>
          <a:lstStyle/>
          <a:p>
            <a:r>
              <a:rPr lang="en-US" sz="96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Ll</a:t>
            </a:r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    </a:t>
            </a:r>
            <a:r>
              <a:rPr lang="en-US" sz="9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49409" y="4161184"/>
            <a:ext cx="80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Monaco" panose="020B0500000000000000" pitchFamily="34" charset="0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40485" y="4154560"/>
            <a:ext cx="80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699271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Programma</a:t>
            </a:r>
            <a:endParaRPr lang="en-US" sz="138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 </a:t>
            </a:r>
            <a:r>
              <a:rPr lang="en-US" sz="96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closuvwxz</a:t>
            </a:r>
            <a:endParaRPr lang="en-US" sz="96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988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Programma</a:t>
            </a:r>
            <a:endParaRPr lang="en-US" sz="138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:= += -&gt;</a:t>
            </a:r>
          </a:p>
        </p:txBody>
      </p:sp>
    </p:spTree>
    <p:extLst>
      <p:ext uri="{BB962C8B-B14F-4D97-AF65-F5344CB8AC3E}">
        <p14:creationId xmlns:p14="http://schemas.microsoft.com/office/powerpoint/2010/main" val="11947008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Programma</a:t>
            </a:r>
            <a:endParaRPr lang="en-US" sz="138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(x) [y] {z}</a:t>
            </a:r>
          </a:p>
        </p:txBody>
      </p:sp>
    </p:spTree>
    <p:extLst>
      <p:ext uri="{BB962C8B-B14F-4D97-AF65-F5344CB8AC3E}">
        <p14:creationId xmlns:p14="http://schemas.microsoft.com/office/powerpoint/2010/main" val="144689781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Phoenicia</a:t>
            </a:r>
          </a:p>
        </p:txBody>
      </p:sp>
    </p:spTree>
    <p:extLst>
      <p:ext uri="{BB962C8B-B14F-4D97-AF65-F5344CB8AC3E}">
        <p14:creationId xmlns:p14="http://schemas.microsoft.com/office/powerpoint/2010/main" val="26017734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3800" b="1" dirty="0" err="1">
                <a:latin typeface="Programma" panose="02000009000000000000" pitchFamily="49" charset="0"/>
                <a:cs typeface="Programma" panose="02000009000000000000" pitchFamily="49" charset="0"/>
              </a:rPr>
              <a:t>Programma</a:t>
            </a:r>
            <a:endParaRPr lang="en-US" sz="13800" b="1" dirty="0">
              <a:latin typeface="Programma" panose="02000009000000000000" pitchFamily="49" charset="0"/>
              <a:cs typeface="Programma" panose="02000009000000000000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latin typeface="Programma" panose="02000009000000000000" pitchFamily="49" charset="0"/>
                <a:cs typeface="Programma" panose="02000009000000000000" pitchFamily="49" charset="0"/>
              </a:rPr>
              <a:t>f() &lt;&gt; /\ \/</a:t>
            </a:r>
          </a:p>
        </p:txBody>
      </p:sp>
    </p:spTree>
    <p:extLst>
      <p:ext uri="{BB962C8B-B14F-4D97-AF65-F5344CB8AC3E}">
        <p14:creationId xmlns:p14="http://schemas.microsoft.com/office/powerpoint/2010/main" val="184843084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Greece</a:t>
            </a:r>
          </a:p>
        </p:txBody>
      </p:sp>
    </p:spTree>
    <p:extLst>
      <p:ext uri="{BB962C8B-B14F-4D97-AF65-F5344CB8AC3E}">
        <p14:creationId xmlns:p14="http://schemas.microsoft.com/office/powerpoint/2010/main" val="43082728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Rome</a:t>
            </a:r>
          </a:p>
        </p:txBody>
      </p:sp>
    </p:spTree>
    <p:extLst>
      <p:ext uri="{BB962C8B-B14F-4D97-AF65-F5344CB8AC3E}">
        <p14:creationId xmlns:p14="http://schemas.microsoft.com/office/powerpoint/2010/main" val="264911881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5"/>
            <a:ext cx="11701670" cy="6183782"/>
          </a:xfrm>
        </p:spPr>
        <p:txBody>
          <a:bodyPr/>
          <a:lstStyle/>
          <a:p>
            <a:r>
              <a:rPr lang="en-US" dirty="0"/>
              <a:t>Alphabet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ABCDEF</a:t>
            </a:r>
            <a:r>
              <a:rPr lang="en-US" dirty="0">
                <a:solidFill>
                  <a:srgbClr val="CCFFCC"/>
                </a:solidFill>
              </a:rPr>
              <a:t>Z</a:t>
            </a:r>
            <a:r>
              <a:rPr lang="en-US" dirty="0"/>
              <a:t>HIKLMNOPQRSTVX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8588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latin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13431</TotalTime>
  <Words>512</Words>
  <Application>Microsoft Office PowerPoint</Application>
  <PresentationFormat>Widescreen</PresentationFormat>
  <Paragraphs>411</Paragraphs>
  <Slides>60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Courier New</vt:lpstr>
      <vt:lpstr>Programma</vt:lpstr>
      <vt:lpstr>Calibri</vt:lpstr>
      <vt:lpstr>Palatino Linotype</vt:lpstr>
      <vt:lpstr>Monaco</vt:lpstr>
      <vt:lpstr>Cheltenhm BdHd BT</vt:lpstr>
      <vt:lpstr>KeyCapsFLF</vt:lpstr>
      <vt:lpstr>BuxomD</vt:lpstr>
      <vt:lpstr>Arial</vt:lpstr>
      <vt:lpstr>Office Theme</vt:lpstr>
      <vt:lpstr>Image</vt:lpstr>
      <vt:lpstr>Typing</vt:lpstr>
      <vt:lpstr>Language</vt:lpstr>
      <vt:lpstr>Writing</vt:lpstr>
      <vt:lpstr>Rebus Principle</vt:lpstr>
      <vt:lpstr>PowerPoint Presentation</vt:lpstr>
      <vt:lpstr>Phoenicia</vt:lpstr>
      <vt:lpstr>Greece</vt:lpstr>
      <vt:lpstr>Rome</vt:lpstr>
      <vt:lpstr>Alphabet  ABCDEFZHIKLMNOPQRSTVX </vt:lpstr>
      <vt:lpstr>Alphabet  ABCDEFGHIKLMNOPQRSTVX </vt:lpstr>
      <vt:lpstr>Alphabet  ABCDEFGHIKLMNOPQRSTVXYZ </vt:lpstr>
      <vt:lpstr>Alphabet  ABCDEFGHIJKLMNOPQRSTUVXYZ </vt:lpstr>
      <vt:lpstr>Alphabet  ABCDEFGHIJKLMNOPQRSTUVWXYZ </vt:lpstr>
      <vt:lpstr>Alphabet  ABCDEFGHIJKLMNOPQRSTUVWXYZ &amp;</vt:lpstr>
      <vt:lpstr>Alphabet  ABCDEFGHIJKLMNOPQRSTUVWXYZ abcdefghijklmnopqrstuvwxyz</vt:lpstr>
      <vt:lpstr>ß</vt:lpstr>
      <vt:lpstr>Technology</vt:lpstr>
      <vt:lpstr>Typing  Christopher Latham Sholes 1867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ASCII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Crockford Keyboard</vt:lpstr>
      <vt:lpstr>Crockford Keyboard</vt:lpstr>
      <vt:lpstr>Crockford Keyboard</vt:lpstr>
      <vt:lpstr>Crockford Keyboard</vt:lpstr>
      <vt:lpstr>Crockford Keyboard</vt:lpstr>
      <vt:lpstr>Crockford Keyboard</vt:lpstr>
      <vt:lpstr>Crockford Keyboard</vt:lpstr>
      <vt:lpstr>Programma</vt:lpstr>
      <vt:lpstr>Programma</vt:lpstr>
      <vt:lpstr>Programma</vt:lpstr>
      <vt:lpstr>Programma</vt:lpstr>
      <vt:lpstr>Programma</vt:lpstr>
      <vt:lpstr>Programma</vt:lpstr>
      <vt:lpstr>Programma</vt:lpstr>
      <vt:lpstr>Programma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Crockford</dc:creator>
  <cp:lastModifiedBy>Douglas Crockford</cp:lastModifiedBy>
  <cp:revision>169</cp:revision>
  <dcterms:created xsi:type="dcterms:W3CDTF">2015-03-17T18:14:33Z</dcterms:created>
  <dcterms:modified xsi:type="dcterms:W3CDTF">2018-10-30T16:22:01Z</dcterms:modified>
</cp:coreProperties>
</file>